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1"/>
  </p:notesMasterIdLst>
  <p:handoutMasterIdLst>
    <p:handoutMasterId r:id="rId12"/>
  </p:handoutMasterIdLst>
  <p:sldIdLst>
    <p:sldId id="285" r:id="rId2"/>
    <p:sldId id="283" r:id="rId3"/>
    <p:sldId id="300" r:id="rId4"/>
    <p:sldId id="292" r:id="rId5"/>
    <p:sldId id="306" r:id="rId6"/>
    <p:sldId id="303" r:id="rId7"/>
    <p:sldId id="304" r:id="rId8"/>
    <p:sldId id="305" r:id="rId9"/>
    <p:sldId id="293" r:id="rId10"/>
  </p:sldIdLst>
  <p:sldSz cx="9144000" cy="6858000" type="screen4x3"/>
  <p:notesSz cx="6881813" cy="9710738"/>
  <p:defaultTextStyle>
    <a:defPPr>
      <a:defRPr lang="nb-NO"/>
    </a:defPPr>
    <a:lvl1pPr algn="l" rtl="0" fontAlgn="base">
      <a:spcBef>
        <a:spcPct val="0"/>
      </a:spcBef>
      <a:spcAft>
        <a:spcPct val="0"/>
      </a:spcAft>
      <a:defRPr sz="2400" kern="1200">
        <a:solidFill>
          <a:schemeClr val="tx1"/>
        </a:solidFill>
        <a:latin typeface="Times New Roman" pitchFamily="18" charset="0"/>
        <a:ea typeface="ヒラギノ角ゴ Pro W3"/>
        <a:cs typeface="Arial" charset="0"/>
      </a:defRPr>
    </a:lvl1pPr>
    <a:lvl2pPr marL="4572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2pPr>
    <a:lvl3pPr marL="9144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3pPr>
    <a:lvl4pPr marL="13716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4pPr>
    <a:lvl5pPr marL="1828800" algn="l" rtl="0" fontAlgn="base">
      <a:spcBef>
        <a:spcPct val="0"/>
      </a:spcBef>
      <a:spcAft>
        <a:spcPct val="0"/>
      </a:spcAft>
      <a:defRPr sz="2400" kern="1200">
        <a:solidFill>
          <a:schemeClr val="tx1"/>
        </a:solidFill>
        <a:latin typeface="Times New Roman" pitchFamily="18" charset="0"/>
        <a:ea typeface="ヒラギノ角ゴ Pro W3"/>
        <a:cs typeface="Arial" charset="0"/>
      </a:defRPr>
    </a:lvl5pPr>
    <a:lvl6pPr marL="2286000" algn="l" defTabSz="914400" rtl="0" eaLnBrk="1" latinLnBrk="0" hangingPunct="1">
      <a:defRPr sz="2400" kern="1200">
        <a:solidFill>
          <a:schemeClr val="tx1"/>
        </a:solidFill>
        <a:latin typeface="Times New Roman" pitchFamily="18" charset="0"/>
        <a:ea typeface="ヒラギノ角ゴ Pro W3"/>
        <a:cs typeface="Arial" charset="0"/>
      </a:defRPr>
    </a:lvl6pPr>
    <a:lvl7pPr marL="2743200" algn="l" defTabSz="914400" rtl="0" eaLnBrk="1" latinLnBrk="0" hangingPunct="1">
      <a:defRPr sz="2400" kern="1200">
        <a:solidFill>
          <a:schemeClr val="tx1"/>
        </a:solidFill>
        <a:latin typeface="Times New Roman" pitchFamily="18" charset="0"/>
        <a:ea typeface="ヒラギノ角ゴ Pro W3"/>
        <a:cs typeface="Arial" charset="0"/>
      </a:defRPr>
    </a:lvl7pPr>
    <a:lvl8pPr marL="3200400" algn="l" defTabSz="914400" rtl="0" eaLnBrk="1" latinLnBrk="0" hangingPunct="1">
      <a:defRPr sz="2400" kern="1200">
        <a:solidFill>
          <a:schemeClr val="tx1"/>
        </a:solidFill>
        <a:latin typeface="Times New Roman" pitchFamily="18" charset="0"/>
        <a:ea typeface="ヒラギノ角ゴ Pro W3"/>
        <a:cs typeface="Arial" charset="0"/>
      </a:defRPr>
    </a:lvl8pPr>
    <a:lvl9pPr marL="3657600" algn="l" defTabSz="914400" rtl="0" eaLnBrk="1" latinLnBrk="0" hangingPunct="1">
      <a:defRPr sz="2400" kern="1200">
        <a:solidFill>
          <a:schemeClr val="tx1"/>
        </a:solidFill>
        <a:latin typeface="Times New Roman" pitchFamily="18"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66"/>
    <a:srgbClr val="0066FF"/>
    <a:srgbClr val="FF0000"/>
    <a:srgbClr val="A50021"/>
    <a:srgbClr val="006600"/>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561" autoAdjust="0"/>
    <p:restoredTop sz="74513" autoAdjust="0"/>
  </p:normalViewPr>
  <p:slideViewPr>
    <p:cSldViewPr>
      <p:cViewPr>
        <p:scale>
          <a:sx n="100" d="100"/>
          <a:sy n="100" d="100"/>
        </p:scale>
        <p:origin x="-1614"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82913" cy="48577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48131" name="Rectangle 3"/>
          <p:cNvSpPr>
            <a:spLocks noGrp="1" noChangeArrowheads="1"/>
          </p:cNvSpPr>
          <p:nvPr>
            <p:ph type="dt" sz="quarter" idx="1"/>
          </p:nvPr>
        </p:nvSpPr>
        <p:spPr bwMode="auto">
          <a:xfrm>
            <a:off x="3897313" y="0"/>
            <a:ext cx="2982912" cy="48577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a:defRPr sz="1200">
                <a:latin typeface="Times New Roman" charset="0"/>
                <a:ea typeface="+mn-ea"/>
                <a:cs typeface="+mn-cs"/>
              </a:defRPr>
            </a:lvl1pPr>
          </a:lstStyle>
          <a:p>
            <a:pPr>
              <a:defRPr/>
            </a:pPr>
            <a:endParaRPr lang="nb-NO"/>
          </a:p>
        </p:txBody>
      </p:sp>
      <p:sp>
        <p:nvSpPr>
          <p:cNvPr id="48132" name="Rectangle 4"/>
          <p:cNvSpPr>
            <a:spLocks noGrp="1" noChangeArrowheads="1"/>
          </p:cNvSpPr>
          <p:nvPr>
            <p:ph type="ftr" sz="quarter" idx="2"/>
          </p:nvPr>
        </p:nvSpPr>
        <p:spPr bwMode="auto">
          <a:xfrm>
            <a:off x="0" y="9223375"/>
            <a:ext cx="2982913" cy="485775"/>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48133" name="Rectangle 5"/>
          <p:cNvSpPr>
            <a:spLocks noGrp="1" noChangeArrowheads="1"/>
          </p:cNvSpPr>
          <p:nvPr>
            <p:ph type="sldNum" sz="quarter" idx="3"/>
          </p:nvPr>
        </p:nvSpPr>
        <p:spPr bwMode="auto">
          <a:xfrm>
            <a:off x="3897313" y="9223375"/>
            <a:ext cx="2982912" cy="485775"/>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a:defRPr sz="1200">
                <a:latin typeface="Times New Roman" charset="0"/>
                <a:ea typeface="+mn-ea"/>
                <a:cs typeface="+mn-cs"/>
              </a:defRPr>
            </a:lvl1pPr>
          </a:lstStyle>
          <a:p>
            <a:pPr>
              <a:defRPr/>
            </a:pPr>
            <a:fld id="{70653349-F2BB-422B-BA26-DA1C1C964E50}" type="slidenum">
              <a:rPr lang="nb-NO"/>
              <a:pPr>
                <a:defRPr/>
              </a:pPr>
              <a:t>‹#›</a:t>
            </a:fld>
            <a:endParaRPr lang="nb-N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89263" cy="4540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52227" name="Rectangle 3"/>
          <p:cNvSpPr>
            <a:spLocks noGrp="1" noChangeArrowheads="1"/>
          </p:cNvSpPr>
          <p:nvPr>
            <p:ph type="dt" idx="1"/>
          </p:nvPr>
        </p:nvSpPr>
        <p:spPr bwMode="auto">
          <a:xfrm>
            <a:off x="3932238" y="0"/>
            <a:ext cx="2987675" cy="4540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a:defRPr sz="1200">
                <a:latin typeface="Times New Roman" charset="0"/>
                <a:ea typeface="+mn-ea"/>
                <a:cs typeface="+mn-cs"/>
              </a:defRPr>
            </a:lvl1pPr>
          </a:lstStyle>
          <a:p>
            <a:pPr>
              <a:defRPr/>
            </a:pPr>
            <a:endParaRPr lang="nb-NO"/>
          </a:p>
        </p:txBody>
      </p:sp>
      <p:sp>
        <p:nvSpPr>
          <p:cNvPr id="30724" name="Rectangle 4"/>
          <p:cNvSpPr>
            <a:spLocks noGrp="1" noRot="1" noChangeAspect="1" noChangeArrowheads="1" noTextEdit="1"/>
          </p:cNvSpPr>
          <p:nvPr>
            <p:ph type="sldImg" idx="2"/>
          </p:nvPr>
        </p:nvSpPr>
        <p:spPr bwMode="auto">
          <a:xfrm>
            <a:off x="1036638" y="755650"/>
            <a:ext cx="4845050" cy="3633788"/>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942975" y="4616450"/>
            <a:ext cx="5032375" cy="43910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nb-NO" noProof="0" smtClean="0"/>
              <a:t>Klikk for å redigere tekststiler i malen</a:t>
            </a:r>
          </a:p>
          <a:p>
            <a:pPr lvl="1"/>
            <a:r>
              <a:rPr lang="nb-NO" noProof="0" smtClean="0"/>
              <a:t>Andre nivå</a:t>
            </a:r>
          </a:p>
          <a:p>
            <a:pPr lvl="2"/>
            <a:r>
              <a:rPr lang="nb-NO" noProof="0" smtClean="0"/>
              <a:t>Tredje nivå</a:t>
            </a:r>
          </a:p>
          <a:p>
            <a:pPr lvl="3"/>
            <a:r>
              <a:rPr lang="nb-NO" noProof="0" smtClean="0"/>
              <a:t>Fjerde nivå</a:t>
            </a:r>
          </a:p>
          <a:p>
            <a:pPr lvl="4"/>
            <a:r>
              <a:rPr lang="nb-NO" noProof="0" smtClean="0"/>
              <a:t>Femte nivå</a:t>
            </a:r>
          </a:p>
        </p:txBody>
      </p:sp>
      <p:sp>
        <p:nvSpPr>
          <p:cNvPr id="52230" name="Rectangle 6"/>
          <p:cNvSpPr>
            <a:spLocks noGrp="1" noChangeArrowheads="1"/>
          </p:cNvSpPr>
          <p:nvPr>
            <p:ph type="ftr" sz="quarter" idx="4"/>
          </p:nvPr>
        </p:nvSpPr>
        <p:spPr bwMode="auto">
          <a:xfrm>
            <a:off x="0" y="9234488"/>
            <a:ext cx="2989263" cy="454025"/>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defRPr sz="1200">
                <a:latin typeface="Times New Roman" charset="0"/>
                <a:ea typeface="+mn-ea"/>
                <a:cs typeface="+mn-cs"/>
              </a:defRPr>
            </a:lvl1pPr>
          </a:lstStyle>
          <a:p>
            <a:pPr>
              <a:defRPr/>
            </a:pPr>
            <a:endParaRPr lang="nb-NO"/>
          </a:p>
        </p:txBody>
      </p:sp>
      <p:sp>
        <p:nvSpPr>
          <p:cNvPr id="52231" name="Rectangle 7"/>
          <p:cNvSpPr>
            <a:spLocks noGrp="1" noChangeArrowheads="1"/>
          </p:cNvSpPr>
          <p:nvPr>
            <p:ph type="sldNum" sz="quarter" idx="5"/>
          </p:nvPr>
        </p:nvSpPr>
        <p:spPr bwMode="auto">
          <a:xfrm>
            <a:off x="3932238" y="9234488"/>
            <a:ext cx="2987675" cy="454025"/>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a:defRPr sz="1200">
                <a:latin typeface="Times New Roman" charset="0"/>
                <a:ea typeface="+mn-ea"/>
                <a:cs typeface="+mn-cs"/>
              </a:defRPr>
            </a:lvl1pPr>
          </a:lstStyle>
          <a:p>
            <a:pPr>
              <a:defRPr/>
            </a:pPr>
            <a:fld id="{9F20E118-5EC5-4041-A362-E35C52206443}" type="slidenum">
              <a:rPr lang="nb-NO"/>
              <a:pPr>
                <a:defRPr/>
              </a:pPr>
              <a:t>‹#›</a:t>
            </a:fld>
            <a:endParaRPr lang="nb-N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F6D02376-91BF-440B-9554-D03949165E22}" type="slidenum">
              <a:rPr lang="nb-NO" smtClean="0">
                <a:latin typeface="Times New Roman" pitchFamily="18" charset="0"/>
                <a:ea typeface="ヒラギノ角ゴ Pro W3"/>
                <a:cs typeface="ヒラギノ角ゴ Pro W3"/>
              </a:rPr>
              <a:pPr/>
              <a:t>1</a:t>
            </a:fld>
            <a:endParaRPr lang="nb-NO" smtClean="0">
              <a:latin typeface="Times New Roman" pitchFamily="18" charset="0"/>
              <a:ea typeface="ヒラギノ角ゴ Pro W3"/>
              <a:cs typeface="ヒラギノ角ゴ Pro W3"/>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r>
              <a:rPr lang="nb-NO" smtClean="0">
                <a:latin typeface="Times New Roman" pitchFamily="18" charset="0"/>
              </a:rPr>
              <a:t>When you have permission and the problem is chosen and formulated, it is time to look for colleagues that are able and willing to help solving the problem. What kind of experts will be needed? Chief engineer, heat specialist, environmental specialist, economist and so on. We hope you will be able to collect 3-5 collegues.</a:t>
            </a:r>
          </a:p>
          <a:p>
            <a:pPr eaLnBrk="1" hangingPunct="1"/>
            <a:r>
              <a:rPr lang="nb-NO" smtClean="0">
                <a:latin typeface="Times New Roman" pitchFamily="18" charset="0"/>
              </a:rPr>
              <a:t>When the working group is gathered for the first time, you will start your work as an internal CP advisor. You will have to explain our methodology and our slogan: ”Pollution Prevention Pays”, and how you together are going to prove this.</a:t>
            </a:r>
          </a:p>
          <a:p>
            <a:pPr eaLnBrk="1" hangingPunct="1"/>
            <a:endParaRPr lang="nb-NO"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Plassholder for lysbilde 1"/>
          <p:cNvSpPr>
            <a:spLocks noGrp="1" noRot="1" noChangeAspect="1" noTextEdit="1"/>
          </p:cNvSpPr>
          <p:nvPr>
            <p:ph type="sldImg"/>
          </p:nvPr>
        </p:nvSpPr>
        <p:spPr>
          <a:ln/>
        </p:spPr>
      </p:sp>
      <p:sp>
        <p:nvSpPr>
          <p:cNvPr id="39938" name="Plassholder for notater 2"/>
          <p:cNvSpPr>
            <a:spLocks noGrp="1"/>
          </p:cNvSpPr>
          <p:nvPr>
            <p:ph type="body" idx="1"/>
          </p:nvPr>
        </p:nvSpPr>
        <p:spPr>
          <a:noFill/>
          <a:ln/>
        </p:spPr>
        <p:txBody>
          <a:bodyPr/>
          <a:lstStyle/>
          <a:p>
            <a:pPr eaLnBrk="1" hangingPunct="1"/>
            <a:r>
              <a:rPr lang="nb-NO" smtClean="0">
                <a:latin typeface="Times New Roman" pitchFamily="18" charset="0"/>
              </a:rPr>
              <a:t>These are the major cost categories to be contained in a project budget. All project planning and –reporting should reflect these categories.</a:t>
            </a:r>
          </a:p>
        </p:txBody>
      </p:sp>
      <p:sp>
        <p:nvSpPr>
          <p:cNvPr id="39939" name="Plassholder for lysbildenummer 3"/>
          <p:cNvSpPr>
            <a:spLocks noGrp="1"/>
          </p:cNvSpPr>
          <p:nvPr>
            <p:ph type="sldNum" sz="quarter" idx="5"/>
          </p:nvPr>
        </p:nvSpPr>
        <p:spPr>
          <a:noFill/>
        </p:spPr>
        <p:txBody>
          <a:bodyPr/>
          <a:lstStyle/>
          <a:p>
            <a:fld id="{8B31EE8D-D4C4-4AF6-AB27-117781D9F480}" type="slidenum">
              <a:rPr lang="nb-NO" smtClean="0">
                <a:latin typeface="Times New Roman" pitchFamily="18" charset="0"/>
                <a:ea typeface="ヒラギノ角ゴ Pro W3"/>
                <a:cs typeface="ヒラギノ角ゴ Pro W3"/>
              </a:rPr>
              <a:pPr/>
              <a:t>6</a:t>
            </a:fld>
            <a:endParaRPr lang="nb-NO" smtClean="0">
              <a:latin typeface="Times New Roman" pitchFamily="18"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Plassholder for lysbilde 1"/>
          <p:cNvSpPr>
            <a:spLocks noGrp="1" noRot="1" noChangeAspect="1" noTextEdit="1"/>
          </p:cNvSpPr>
          <p:nvPr>
            <p:ph type="sldImg"/>
          </p:nvPr>
        </p:nvSpPr>
        <p:spPr>
          <a:ln/>
        </p:spPr>
      </p:sp>
      <p:sp>
        <p:nvSpPr>
          <p:cNvPr id="41986" name="Plassholder for notater 2"/>
          <p:cNvSpPr>
            <a:spLocks noGrp="1"/>
          </p:cNvSpPr>
          <p:nvPr>
            <p:ph type="body" idx="1"/>
          </p:nvPr>
        </p:nvSpPr>
        <p:spPr>
          <a:noFill/>
          <a:ln/>
        </p:spPr>
        <p:txBody>
          <a:bodyPr/>
          <a:lstStyle/>
          <a:p>
            <a:pPr eaLnBrk="1" hangingPunct="1"/>
            <a:r>
              <a:rPr lang="nb-NO" smtClean="0">
                <a:latin typeface="Times New Roman" pitchFamily="18" charset="0"/>
              </a:rPr>
              <a:t>The ”blue” activities follow one after the other witout any spare time. This is the ”critical path” which defines the neede time span of the project. The ”green” activities have extra time available which means that they can start early or late. When all activities are started as early as possible, we find a S-curve for Early start, and when they are started as late as possible, we get the Late start S-curve. The time space between early and late start we call the Float. To be able to finalize the project on time, you should always try to be in the float area.</a:t>
            </a:r>
          </a:p>
        </p:txBody>
      </p:sp>
      <p:sp>
        <p:nvSpPr>
          <p:cNvPr id="41987" name="Plassholder for lysbildenummer 3"/>
          <p:cNvSpPr>
            <a:spLocks noGrp="1"/>
          </p:cNvSpPr>
          <p:nvPr>
            <p:ph type="sldNum" sz="quarter" idx="5"/>
          </p:nvPr>
        </p:nvSpPr>
        <p:spPr>
          <a:noFill/>
        </p:spPr>
        <p:txBody>
          <a:bodyPr/>
          <a:lstStyle/>
          <a:p>
            <a:fld id="{A44FFCEA-5069-433D-A96F-C02955798A6E}" type="slidenum">
              <a:rPr lang="nb-NO" smtClean="0">
                <a:latin typeface="Times New Roman" pitchFamily="18" charset="0"/>
                <a:ea typeface="ヒラギノ角ゴ Pro W3"/>
                <a:cs typeface="ヒラギノ角ゴ Pro W3"/>
              </a:rPr>
              <a:pPr/>
              <a:t>7</a:t>
            </a:fld>
            <a:endParaRPr lang="nb-NO" smtClean="0">
              <a:latin typeface="Times New Roman" pitchFamily="18"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Plassholder for lysbilde 1"/>
          <p:cNvSpPr>
            <a:spLocks noGrp="1" noRot="1" noChangeAspect="1" noTextEdit="1"/>
          </p:cNvSpPr>
          <p:nvPr>
            <p:ph type="sldImg"/>
          </p:nvPr>
        </p:nvSpPr>
        <p:spPr>
          <a:ln/>
        </p:spPr>
      </p:sp>
      <p:sp>
        <p:nvSpPr>
          <p:cNvPr id="44034" name="Plassholder for notater 2"/>
          <p:cNvSpPr>
            <a:spLocks noGrp="1"/>
          </p:cNvSpPr>
          <p:nvPr>
            <p:ph type="body" idx="1"/>
          </p:nvPr>
        </p:nvSpPr>
        <p:spPr>
          <a:noFill/>
          <a:ln/>
        </p:spPr>
        <p:txBody>
          <a:bodyPr/>
          <a:lstStyle/>
          <a:p>
            <a:pPr eaLnBrk="1" hangingPunct="1"/>
            <a:r>
              <a:rPr lang="nb-NO" smtClean="0">
                <a:latin typeface="Times New Roman" pitchFamily="18" charset="0"/>
              </a:rPr>
              <a:t>An example showing the use of the diagrams. In the Bar-chart, blue colour indicates the work already performed. By adding this up, we find how much has been done so far. If we use the S-curve to check man hours, we will find the number of planned man hours for the work done. </a:t>
            </a:r>
          </a:p>
          <a:p>
            <a:pPr eaLnBrk="1" hangingPunct="1"/>
            <a:r>
              <a:rPr lang="nb-NO" smtClean="0">
                <a:latin typeface="Times New Roman" pitchFamily="18" charset="0"/>
              </a:rPr>
              <a:t>From the S-curves we see that the project is delayed and that the used man hours are too high. It is necessary to make changes in the performance of the team to be able to fulfill the project on time and within budget.</a:t>
            </a:r>
          </a:p>
        </p:txBody>
      </p:sp>
      <p:sp>
        <p:nvSpPr>
          <p:cNvPr id="44035" name="Plassholder for lysbildenummer 3"/>
          <p:cNvSpPr>
            <a:spLocks noGrp="1"/>
          </p:cNvSpPr>
          <p:nvPr>
            <p:ph type="sldNum" sz="quarter" idx="5"/>
          </p:nvPr>
        </p:nvSpPr>
        <p:spPr>
          <a:noFill/>
        </p:spPr>
        <p:txBody>
          <a:bodyPr/>
          <a:lstStyle/>
          <a:p>
            <a:fld id="{50CDF1A3-2334-41C0-92F4-E27383CA7226}" type="slidenum">
              <a:rPr lang="nb-NO" smtClean="0">
                <a:latin typeface="Times New Roman" pitchFamily="18" charset="0"/>
                <a:ea typeface="ヒラギノ角ゴ Pro W3"/>
                <a:cs typeface="ヒラギノ角ゴ Pro W3"/>
              </a:rPr>
              <a:pPr/>
              <a:t>8</a:t>
            </a:fld>
            <a:endParaRPr lang="nb-NO" smtClean="0">
              <a:latin typeface="Times New Roman" pitchFamily="18"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Plassholder for lysbilde 1"/>
          <p:cNvSpPr>
            <a:spLocks noGrp="1" noRot="1" noChangeAspect="1"/>
          </p:cNvSpPr>
          <p:nvPr>
            <p:ph type="sldImg"/>
          </p:nvPr>
        </p:nvSpPr>
        <p:spPr>
          <a:ln/>
        </p:spPr>
      </p:sp>
      <p:sp>
        <p:nvSpPr>
          <p:cNvPr id="46082" name="Plassholder for notater 2"/>
          <p:cNvSpPr>
            <a:spLocks noGrp="1"/>
          </p:cNvSpPr>
          <p:nvPr>
            <p:ph type="body" idx="1"/>
          </p:nvPr>
        </p:nvSpPr>
        <p:spPr>
          <a:noFill/>
          <a:ln/>
        </p:spPr>
        <p:txBody>
          <a:bodyPr/>
          <a:lstStyle/>
          <a:p>
            <a:r>
              <a:rPr lang="nb-NO" smtClean="0">
                <a:latin typeface="Times New Roman" pitchFamily="18" charset="0"/>
              </a:rPr>
              <a:t>Project planing is an extensive subject which has only been superficially described above. Namely the ”General aspects of the project develoåpment process”.  The planning process in addition will have to incorporate how project monitoring and control will have to be executed. </a:t>
            </a:r>
          </a:p>
          <a:p>
            <a:r>
              <a:rPr lang="nb-NO" smtClean="0">
                <a:latin typeface="Times New Roman" pitchFamily="18" charset="0"/>
              </a:rPr>
              <a:t>No project planning is complete without a risk analysis. Understanding what may og wrong is necessary in order to be able to give attention to the right subjects.</a:t>
            </a:r>
          </a:p>
          <a:p>
            <a:r>
              <a:rPr lang="nb-NO" smtClean="0">
                <a:latin typeface="Times New Roman" pitchFamily="18" charset="0"/>
              </a:rPr>
              <a:t>For a successful implementation  the project manager must have developed an efficient management model, and must also understand how to secure the quality of the work done.</a:t>
            </a:r>
          </a:p>
          <a:p>
            <a:r>
              <a:rPr lang="nb-NO" smtClean="0">
                <a:latin typeface="Times New Roman" pitchFamily="18" charset="0"/>
              </a:rPr>
              <a:t>No work stands alone, the project’s relations to standards and industry  practices must be understood so that the outcome is generally relevant. </a:t>
            </a:r>
            <a:endParaRPr lang="en-US" smtClean="0">
              <a:latin typeface="Times New Roman" pitchFamily="18" charset="0"/>
            </a:endParaRPr>
          </a:p>
        </p:txBody>
      </p:sp>
      <p:sp>
        <p:nvSpPr>
          <p:cNvPr id="46083" name="Plassholder for lysbildenummer 3"/>
          <p:cNvSpPr>
            <a:spLocks noGrp="1"/>
          </p:cNvSpPr>
          <p:nvPr>
            <p:ph type="sldNum" sz="quarter" idx="5"/>
          </p:nvPr>
        </p:nvSpPr>
        <p:spPr>
          <a:noFill/>
        </p:spPr>
        <p:txBody>
          <a:bodyPr/>
          <a:lstStyle/>
          <a:p>
            <a:fld id="{7F6C8D46-3AE4-4A6C-B575-FB3169F547B6}" type="slidenum">
              <a:rPr lang="nb-NO" smtClean="0">
                <a:latin typeface="Times New Roman" pitchFamily="18" charset="0"/>
                <a:ea typeface="ヒラギノ角ゴ Pro W3"/>
                <a:cs typeface="ヒラギノ角ゴ Pro W3"/>
              </a:rPr>
              <a:pPr/>
              <a:t>9</a:t>
            </a:fld>
            <a:endParaRPr lang="nb-NO" smtClean="0">
              <a:latin typeface="Times New Roman" pitchFamily="18"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nb-NO"/>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111FC1F-054A-4044-AE91-711DE8734C9A}" type="slidenum">
              <a:rPr lang="nb-NO" smtClean="0"/>
              <a:pPr>
                <a:defRPr/>
              </a:pPr>
              <a:t>‹#›</a:t>
            </a:fld>
            <a:endParaRPr lang="nb-N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nb-NO"/>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pPr>
              <a:defRPr/>
            </a:pPr>
            <a:fld id="{2111FC1F-054A-4044-AE91-711DE8734C9A}" type="slidenum">
              <a:rPr lang="nb-NO" smtClean="0"/>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pPr>
              <a:defRPr/>
            </a:pPr>
            <a:endParaRPr lang="nb-NO"/>
          </a:p>
        </p:txBody>
      </p:sp>
      <p:sp>
        <p:nvSpPr>
          <p:cNvPr id="5" name="Нижний колонтитул 4"/>
          <p:cNvSpPr>
            <a:spLocks noGrp="1"/>
          </p:cNvSpPr>
          <p:nvPr>
            <p:ph type="ftr" sz="quarter" idx="11"/>
          </p:nvPr>
        </p:nvSpPr>
        <p:spPr>
          <a:xfrm>
            <a:off x="457201" y="6248207"/>
            <a:ext cx="5573483" cy="365125"/>
          </a:xfrm>
        </p:spPr>
        <p:txBody>
          <a:bodyPr/>
          <a:lstStyle/>
          <a:p>
            <a:endParaRPr kumimoji="0" lang="en-US" dirty="0"/>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pPr>
              <a:defRPr/>
            </a:pPr>
            <a:fld id="{2111FC1F-054A-4044-AE91-711DE8734C9A}" type="slidenum">
              <a:rPr lang="nb-NO" smtClean="0"/>
              <a:pPr>
                <a:defRPr/>
              </a:pPr>
              <a:t>‹#›</a:t>
            </a:fld>
            <a:endParaRPr lang="nb-NO"/>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pPr>
              <a:defRPr/>
            </a:pPr>
            <a:endParaRPr lang="nb-NO"/>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lvl1pPr>
              <a:defRPr>
                <a:solidFill>
                  <a:srgbClr val="FFFFFF"/>
                </a:solidFill>
              </a:defRPr>
            </a:lvl1pPr>
          </a:lstStyle>
          <a:p>
            <a:pPr>
              <a:defRPr/>
            </a:pPr>
            <a:fld id="{2111FC1F-054A-4044-AE91-711DE8734C9A}" type="slidenum">
              <a:rPr lang="nb-NO" smtClean="0"/>
              <a:pPr>
                <a:defRPr/>
              </a:pPr>
              <a:t>‹#›</a:t>
            </a:fld>
            <a:endParaRPr lang="nb-NO"/>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pPr>
              <a:defRPr/>
            </a:pPr>
            <a:endParaRPr lang="nb-NO"/>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2111FC1F-054A-4044-AE91-711DE8734C9A}" type="slidenum">
              <a:rPr lang="nb-NO" smtClean="0"/>
              <a:pPr>
                <a:defRPr/>
              </a:pPr>
              <a:t>‹#›</a:t>
            </a:fld>
            <a:endParaRPr lang="nb-NO"/>
          </a:p>
        </p:txBody>
      </p:sp>
      <p:sp>
        <p:nvSpPr>
          <p:cNvPr id="14" name="Нижний колонтитул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pPr>
              <a:defRPr/>
            </a:pPr>
            <a:endParaRPr lang="nb-NO"/>
          </a:p>
        </p:txBody>
      </p:sp>
      <p:sp>
        <p:nvSpPr>
          <p:cNvPr id="10" name="Номер слайда 9"/>
          <p:cNvSpPr>
            <a:spLocks noGrp="1"/>
          </p:cNvSpPr>
          <p:nvPr>
            <p:ph type="sldNum" sz="quarter" idx="16"/>
          </p:nvPr>
        </p:nvSpPr>
        <p:spPr/>
        <p:txBody>
          <a:bodyPr rtlCol="0"/>
          <a:lstStyle/>
          <a:p>
            <a:pPr>
              <a:defRPr/>
            </a:pPr>
            <a:fld id="{2111FC1F-054A-4044-AE91-711DE8734C9A}" type="slidenum">
              <a:rPr lang="nb-NO" smtClean="0"/>
              <a:pPr>
                <a:defRPr/>
              </a:pPr>
              <a:t>‹#›</a:t>
            </a:fld>
            <a:endParaRPr lang="nb-NO"/>
          </a:p>
        </p:txBody>
      </p:sp>
      <p:sp>
        <p:nvSpPr>
          <p:cNvPr id="12" name="Нижний колонтитул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pPr>
              <a:defRPr/>
            </a:pPr>
            <a:endParaRPr lang="nb-NO"/>
          </a:p>
        </p:txBody>
      </p:sp>
      <p:sp>
        <p:nvSpPr>
          <p:cNvPr id="12" name="Номер слайда 11"/>
          <p:cNvSpPr>
            <a:spLocks noGrp="1"/>
          </p:cNvSpPr>
          <p:nvPr>
            <p:ph type="sldNum" sz="quarter" idx="16"/>
          </p:nvPr>
        </p:nvSpPr>
        <p:spPr/>
        <p:txBody>
          <a:bodyPr rtlCol="0"/>
          <a:lstStyle/>
          <a:p>
            <a:pPr>
              <a:defRPr/>
            </a:pPr>
            <a:fld id="{2111FC1F-054A-4044-AE91-711DE8734C9A}" type="slidenum">
              <a:rPr lang="nb-NO" smtClean="0"/>
              <a:pPr>
                <a:defRPr/>
              </a:pPr>
              <a:t>‹#›</a:t>
            </a:fld>
            <a:endParaRPr lang="nb-NO"/>
          </a:p>
        </p:txBody>
      </p:sp>
      <p:sp>
        <p:nvSpPr>
          <p:cNvPr id="14" name="Нижний колонтитул 13"/>
          <p:cNvSpPr>
            <a:spLocks noGrp="1"/>
          </p:cNvSpPr>
          <p:nvPr>
            <p:ph type="ftr" sz="quarter" idx="17"/>
          </p:nvPr>
        </p:nvSpPr>
        <p:spPr/>
        <p:txBody>
          <a:bodyPr rtlCol="0"/>
          <a:lstStyle/>
          <a:p>
            <a:endParaRPr kumimoji="0" lang="en-US"/>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endParaRPr lang="nb-NO"/>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lvl1pPr>
              <a:defRPr>
                <a:solidFill>
                  <a:srgbClr val="FFFFFF"/>
                </a:solidFill>
              </a:defRPr>
            </a:lvl1pPr>
          </a:lstStyle>
          <a:p>
            <a:pPr>
              <a:defRPr/>
            </a:pPr>
            <a:fld id="{2111FC1F-054A-4044-AE91-711DE8734C9A}" type="slidenum">
              <a:rPr lang="nb-NO" smtClean="0"/>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nb-NO"/>
          </a:p>
        </p:txBody>
      </p:sp>
      <p:sp>
        <p:nvSpPr>
          <p:cNvPr id="3" name="Нижний колонтитул 2"/>
          <p:cNvSpPr>
            <a:spLocks noGrp="1"/>
          </p:cNvSpPr>
          <p:nvPr>
            <p:ph type="ftr" sz="quarter" idx="11"/>
          </p:nvPr>
        </p:nvSpPr>
        <p:spPr/>
        <p:txBody>
          <a:bodyPr/>
          <a:lstStyle/>
          <a:p>
            <a:endParaRPr kumimoji="0" lang="en-US" dirty="0"/>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2111FC1F-054A-4044-AE91-711DE8734C9A}" type="slidenum">
              <a:rPr lang="nb-NO" smtClean="0"/>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endParaRPr lang="nb-NO"/>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lvl1pPr>
              <a:defRPr>
                <a:solidFill>
                  <a:srgbClr val="FFFFFF"/>
                </a:solidFill>
              </a:defRPr>
            </a:lvl1pPr>
          </a:lstStyle>
          <a:p>
            <a:pPr>
              <a:defRPr/>
            </a:pPr>
            <a:fld id="{2111FC1F-054A-4044-AE91-711DE8734C9A}" type="slidenum">
              <a:rPr lang="nb-NO" smtClean="0"/>
              <a:pPr>
                <a:defRPr/>
              </a:pPr>
              <a:t>‹#›</a:t>
            </a:fld>
            <a:endParaRPr lang="nb-NO"/>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pPr>
              <a:defRPr/>
            </a:pPr>
            <a:endParaRPr lang="nb-NO"/>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pPr>
              <a:defRPr/>
            </a:pPr>
            <a:fld id="{2111FC1F-054A-4044-AE91-711DE8734C9A}" type="slidenum">
              <a:rPr lang="nb-NO" smtClean="0"/>
              <a:pPr>
                <a:defRPr/>
              </a:pPr>
              <a:t>‹#›</a:t>
            </a:fld>
            <a:endParaRPr lang="nb-NO"/>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kumimoji="0" lang="en-US" dirty="0"/>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nb-NO"/>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2111FC1F-054A-4044-AE91-711DE8734C9A}" type="slidenum">
              <a:rPr lang="nb-NO" smtClean="0"/>
              <a:pPr>
                <a:defRPr/>
              </a:pPr>
              <a:t>‹#›</a:t>
            </a:fld>
            <a:endParaRPr lang="nb-NO"/>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14414" y="428604"/>
            <a:ext cx="6477000" cy="1828800"/>
          </a:xfrm>
        </p:spPr>
        <p:txBody>
          <a:bodyPr>
            <a:normAutofit/>
          </a:bodyPr>
          <a:lstStyle/>
          <a:p>
            <a:pPr algn="ctr" eaLnBrk="1" hangingPunct="1">
              <a:defRPr/>
            </a:pPr>
            <a:r>
              <a:rPr lang="ru-RU" b="1" dirty="0" smtClean="0">
                <a:solidFill>
                  <a:schemeClr val="accent5">
                    <a:lumMod val="50000"/>
                  </a:schemeClr>
                </a:solidFill>
                <a:latin typeface="Calibri" pitchFamily="34" charset="0"/>
                <a:cs typeface="Calibri" pitchFamily="34" charset="0"/>
              </a:rPr>
              <a:t>Планирование и организация</a:t>
            </a:r>
            <a:endParaRPr lang="nb-NO" b="1" dirty="0" smtClean="0">
              <a:solidFill>
                <a:schemeClr val="accent5">
                  <a:lumMod val="50000"/>
                </a:schemeClr>
              </a:solidFill>
              <a:latin typeface="Calibri" pitchFamily="34" charset="0"/>
              <a:cs typeface="Calibri" pitchFamily="34" charset="0"/>
            </a:endParaRPr>
          </a:p>
        </p:txBody>
      </p:sp>
      <p:sp>
        <p:nvSpPr>
          <p:cNvPr id="4" name="Подзаголовок 3"/>
          <p:cNvSpPr>
            <a:spLocks noGrp="1"/>
          </p:cNvSpPr>
          <p:nvPr>
            <p:ph type="subTitle" idx="1"/>
          </p:nvPr>
        </p:nvSpPr>
        <p:spPr>
          <a:xfrm flipH="1">
            <a:off x="9067800" y="6690117"/>
            <a:ext cx="76200" cy="45719"/>
          </a:xfrm>
        </p:spPr>
        <p:txBody>
          <a:bodyPr>
            <a:normAutofit fontScale="25000" lnSpcReduction="20000"/>
          </a:bodyPr>
          <a:lstStyle/>
          <a:p>
            <a:endParaRPr lang="ru-RU" dirty="0"/>
          </a:p>
        </p:txBody>
      </p:sp>
      <p:pic>
        <p:nvPicPr>
          <p:cNvPr id="32770" name="Bilde 4" descr="6643823971_80cbb384bf.jpg"/>
          <p:cNvPicPr>
            <a:picLocks noChangeAspect="1"/>
          </p:cNvPicPr>
          <p:nvPr/>
        </p:nvPicPr>
        <p:blipFill>
          <a:blip r:embed="rId3"/>
          <a:srcRect/>
          <a:stretch>
            <a:fillRect/>
          </a:stretch>
        </p:blipFill>
        <p:spPr bwMode="auto">
          <a:xfrm>
            <a:off x="2357422" y="2785214"/>
            <a:ext cx="4429156" cy="29218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2648" y="0"/>
            <a:ext cx="8153400" cy="1285860"/>
          </a:xfrm>
        </p:spPr>
        <p:txBody>
          <a:bodyPr/>
          <a:lstStyle/>
          <a:p>
            <a:pPr algn="ctr"/>
            <a:r>
              <a:rPr lang="ru-RU" b="1" dirty="0" smtClean="0">
                <a:solidFill>
                  <a:srgbClr val="000000"/>
                </a:solidFill>
                <a:latin typeface="Calibri" pitchFamily="34" charset="0"/>
                <a:cs typeface="Calibri" pitchFamily="34" charset="0"/>
              </a:rPr>
              <a:t>Получите разрешение</a:t>
            </a:r>
            <a:endParaRPr lang="ru-RU" dirty="0">
              <a:solidFill>
                <a:srgbClr val="000000"/>
              </a:solidFill>
            </a:endParaRPr>
          </a:p>
        </p:txBody>
      </p:sp>
      <p:sp>
        <p:nvSpPr>
          <p:cNvPr id="4" name="Содержимое 3"/>
          <p:cNvSpPr>
            <a:spLocks noGrp="1"/>
          </p:cNvSpPr>
          <p:nvPr>
            <p:ph sz="quarter" idx="1"/>
          </p:nvPr>
        </p:nvSpPr>
        <p:spPr>
          <a:xfrm>
            <a:off x="1142976" y="2357430"/>
            <a:ext cx="7786742" cy="3095628"/>
          </a:xfrm>
        </p:spPr>
        <p:txBody>
          <a:bodyPr>
            <a:normAutofit/>
          </a:bodyPr>
          <a:lstStyle/>
          <a:p>
            <a:pPr>
              <a:lnSpc>
                <a:spcPct val="75000"/>
              </a:lnSpc>
              <a:spcBef>
                <a:spcPct val="50000"/>
              </a:spcBef>
              <a:buClrTx/>
              <a:buSzPct val="80000"/>
              <a:buFont typeface="Arial" charset="0"/>
              <a:buChar char="•"/>
            </a:pPr>
            <a:r>
              <a:rPr lang="ru-RU" sz="3200" dirty="0" smtClean="0">
                <a:solidFill>
                  <a:srgbClr val="000000"/>
                </a:solidFill>
                <a:cs typeface="ヒラギノ角ゴ Pro W3"/>
              </a:rPr>
              <a:t>Обсудите с руководством</a:t>
            </a:r>
            <a:endParaRPr lang="en-GB" sz="3200" dirty="0" smtClean="0">
              <a:solidFill>
                <a:srgbClr val="000000"/>
              </a:solidFill>
              <a:cs typeface="ヒラギノ角ゴ Pro W3"/>
            </a:endParaRPr>
          </a:p>
          <a:p>
            <a:pPr>
              <a:lnSpc>
                <a:spcPct val="75000"/>
              </a:lnSpc>
              <a:spcBef>
                <a:spcPct val="50000"/>
              </a:spcBef>
              <a:buClrTx/>
              <a:buSzPct val="80000"/>
              <a:buFont typeface="Arial" charset="0"/>
              <a:buChar char="•"/>
            </a:pPr>
            <a:r>
              <a:rPr lang="ru-RU" sz="3200" dirty="0" smtClean="0">
                <a:solidFill>
                  <a:srgbClr val="000000"/>
                </a:solidFill>
                <a:cs typeface="Calibri" pitchFamily="34" charset="0"/>
              </a:rPr>
              <a:t> </a:t>
            </a:r>
            <a:r>
              <a:rPr lang="ru-RU" sz="3200" dirty="0" smtClean="0">
                <a:solidFill>
                  <a:srgbClr val="000000"/>
                </a:solidFill>
                <a:cs typeface="ヒラギノ角ゴ Pro W3"/>
              </a:rPr>
              <a:t>Опишите необходимые ресурсы</a:t>
            </a:r>
            <a:endParaRPr lang="en-GB" sz="3200" dirty="0" smtClean="0">
              <a:solidFill>
                <a:srgbClr val="000000"/>
              </a:solidFill>
              <a:cs typeface="ヒラギノ角ゴ Pro W3"/>
            </a:endParaRPr>
          </a:p>
          <a:p>
            <a:pPr>
              <a:lnSpc>
                <a:spcPct val="75000"/>
              </a:lnSpc>
              <a:spcBef>
                <a:spcPct val="50000"/>
              </a:spcBef>
              <a:buClrTx/>
              <a:buSzPct val="80000"/>
              <a:buFont typeface="Arial" charset="0"/>
              <a:buChar char="•"/>
            </a:pPr>
            <a:r>
              <a:rPr lang="ru-RU" sz="3200" dirty="0" smtClean="0">
                <a:solidFill>
                  <a:srgbClr val="000000"/>
                </a:solidFill>
                <a:cs typeface="Calibri" pitchFamily="34" charset="0"/>
              </a:rPr>
              <a:t> </a:t>
            </a:r>
            <a:r>
              <a:rPr lang="ru-RU" sz="3200" dirty="0" smtClean="0">
                <a:solidFill>
                  <a:srgbClr val="000000"/>
                </a:solidFill>
                <a:cs typeface="ヒラギノ角ゴ Pro W3"/>
              </a:rPr>
              <a:t>Предложите организацию проекта</a:t>
            </a:r>
            <a:endParaRPr lang="en-GB" sz="3200" dirty="0" smtClean="0">
              <a:solidFill>
                <a:srgbClr val="000000"/>
              </a:solidFill>
              <a:cs typeface="ヒラギノ角ゴ Pro W3"/>
            </a:endParaRPr>
          </a:p>
          <a:p>
            <a:pPr>
              <a:lnSpc>
                <a:spcPct val="75000"/>
              </a:lnSpc>
              <a:spcBef>
                <a:spcPct val="50000"/>
              </a:spcBef>
              <a:buClrTx/>
              <a:buSzPct val="80000"/>
              <a:buFont typeface="Arial" charset="0"/>
              <a:buChar char="•"/>
            </a:pPr>
            <a:r>
              <a:rPr lang="ru-RU" sz="3200" dirty="0" smtClean="0">
                <a:solidFill>
                  <a:srgbClr val="000000"/>
                </a:solidFill>
                <a:cs typeface="Calibri" pitchFamily="34" charset="0"/>
              </a:rPr>
              <a:t> </a:t>
            </a:r>
            <a:r>
              <a:rPr lang="ru-RU" sz="3200" dirty="0" smtClean="0">
                <a:solidFill>
                  <a:srgbClr val="000000"/>
                </a:solidFill>
                <a:cs typeface="ヒラギノ角ゴ Pro W3"/>
              </a:rPr>
              <a:t>Поставьте цели и составьте график</a:t>
            </a:r>
            <a:endParaRPr lang="ru-RU" sz="3200" dirty="0" smtClean="0">
              <a:solidFill>
                <a:srgbClr val="000000"/>
              </a:solidFill>
              <a:cs typeface="Calibri" pitchFamily="34" charset="0"/>
            </a:endParaRPr>
          </a:p>
          <a:p>
            <a:pPr>
              <a:lnSpc>
                <a:spcPct val="75000"/>
              </a:lnSpc>
              <a:spcBef>
                <a:spcPct val="50000"/>
              </a:spcBef>
              <a:buClrTx/>
              <a:buSzPct val="80000"/>
              <a:buFont typeface="Arial" charset="0"/>
              <a:buChar char="•"/>
            </a:pPr>
            <a:r>
              <a:rPr lang="ru-RU" sz="3200" dirty="0" smtClean="0">
                <a:solidFill>
                  <a:srgbClr val="000000"/>
                </a:solidFill>
                <a:cs typeface="Calibri" pitchFamily="34" charset="0"/>
              </a:rPr>
              <a:t> </a:t>
            </a:r>
            <a:r>
              <a:rPr lang="ru-RU" sz="3200" dirty="0" smtClean="0">
                <a:solidFill>
                  <a:srgbClr val="000000"/>
                </a:solidFill>
                <a:cs typeface="ヒラギノ角ゴ Pro W3"/>
              </a:rPr>
              <a:t>Получите разрешение</a:t>
            </a:r>
            <a:r>
              <a:rPr lang="en-GB" sz="3200" dirty="0" smtClean="0">
                <a:solidFill>
                  <a:srgbClr val="000000"/>
                </a:solidFill>
                <a:cs typeface="ヒラギノ角ゴ Pro W3"/>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71472" y="0"/>
            <a:ext cx="8153400" cy="1276328"/>
          </a:xfrm>
        </p:spPr>
        <p:txBody>
          <a:bodyPr>
            <a:normAutofit/>
          </a:bodyPr>
          <a:lstStyle/>
          <a:p>
            <a:pPr algn="ctr"/>
            <a:r>
              <a:rPr lang="ru-RU" b="1" dirty="0" smtClean="0">
                <a:solidFill>
                  <a:srgbClr val="000000"/>
                </a:solidFill>
                <a:latin typeface="Calibri" pitchFamily="34" charset="0"/>
                <a:cs typeface="Calibri" pitchFamily="34" charset="0"/>
              </a:rPr>
              <a:t>Что такое проект</a:t>
            </a:r>
            <a:r>
              <a:rPr lang="en-GB" b="1" dirty="0" smtClean="0">
                <a:solidFill>
                  <a:srgbClr val="000000"/>
                </a:solidFill>
                <a:latin typeface="Calibri" pitchFamily="34" charset="0"/>
                <a:cs typeface="Calibri" pitchFamily="34" charset="0"/>
              </a:rPr>
              <a:t>?</a:t>
            </a:r>
            <a:endParaRPr lang="ru-RU" dirty="0">
              <a:solidFill>
                <a:srgbClr val="000000"/>
              </a:solidFill>
            </a:endParaRPr>
          </a:p>
        </p:txBody>
      </p:sp>
      <p:sp>
        <p:nvSpPr>
          <p:cNvPr id="4" name="Содержимое 3"/>
          <p:cNvSpPr>
            <a:spLocks noGrp="1"/>
          </p:cNvSpPr>
          <p:nvPr>
            <p:ph sz="quarter" idx="1"/>
          </p:nvPr>
        </p:nvSpPr>
        <p:spPr>
          <a:xfrm>
            <a:off x="1000100" y="1928802"/>
            <a:ext cx="7765948" cy="4167198"/>
          </a:xfrm>
        </p:spPr>
        <p:txBody>
          <a:bodyPr>
            <a:normAutofit/>
          </a:bodyPr>
          <a:lstStyle/>
          <a:p>
            <a:pPr marL="355600">
              <a:spcBef>
                <a:spcPct val="50000"/>
              </a:spcBef>
              <a:buClrTx/>
              <a:buSzPct val="80000"/>
              <a:buNone/>
            </a:pPr>
            <a:r>
              <a:rPr lang="ru-RU" sz="3200" dirty="0" smtClean="0">
                <a:solidFill>
                  <a:srgbClr val="000000"/>
                </a:solidFill>
                <a:cs typeface="ヒラギノ角ゴ Pro W3"/>
              </a:rPr>
              <a:t>Проект</a:t>
            </a:r>
            <a:r>
              <a:rPr lang="en-GB" sz="3200" dirty="0" smtClean="0">
                <a:solidFill>
                  <a:srgbClr val="000000"/>
                </a:solidFill>
                <a:cs typeface="ヒラギノ角ゴ Pro W3"/>
              </a:rPr>
              <a:t>:</a:t>
            </a:r>
          </a:p>
          <a:p>
            <a:pPr marL="355600">
              <a:spcBef>
                <a:spcPct val="50000"/>
              </a:spcBef>
              <a:buClrTx/>
              <a:buSzPct val="80000"/>
              <a:buFontTx/>
              <a:buChar char="•"/>
            </a:pPr>
            <a:r>
              <a:rPr lang="en-GB" sz="3200" dirty="0" smtClean="0">
                <a:solidFill>
                  <a:srgbClr val="000000"/>
                </a:solidFill>
                <a:cs typeface="ヒラギノ角ゴ Pro W3"/>
              </a:rPr>
              <a:t> </a:t>
            </a:r>
            <a:r>
              <a:rPr lang="ru-RU" sz="3200" dirty="0" smtClean="0">
                <a:solidFill>
                  <a:srgbClr val="000000"/>
                </a:solidFill>
                <a:cs typeface="ヒラギノ角ゴ Pro W3"/>
              </a:rPr>
              <a:t>ограничен по времени и расходам</a:t>
            </a:r>
            <a:endParaRPr lang="en-GB" sz="3200" dirty="0" smtClean="0">
              <a:solidFill>
                <a:srgbClr val="000000"/>
              </a:solidFill>
              <a:cs typeface="ヒラギノ角ゴ Pro W3"/>
            </a:endParaRPr>
          </a:p>
          <a:p>
            <a:pPr marL="355600">
              <a:spcBef>
                <a:spcPct val="50000"/>
              </a:spcBef>
              <a:buClrTx/>
              <a:buFontTx/>
              <a:buChar char="•"/>
            </a:pPr>
            <a:r>
              <a:rPr lang="ru-RU" sz="3200" dirty="0" smtClean="0">
                <a:solidFill>
                  <a:srgbClr val="000000"/>
                </a:solidFill>
                <a:cs typeface="ヒラギノ角ゴ Pro W3"/>
              </a:rPr>
              <a:t> имеет однократное действие</a:t>
            </a:r>
            <a:endParaRPr lang="en-GB" sz="3200" dirty="0" smtClean="0">
              <a:solidFill>
                <a:srgbClr val="000000"/>
              </a:solidFill>
              <a:cs typeface="ヒラギノ角ゴ Pro W3"/>
            </a:endParaRPr>
          </a:p>
          <a:p>
            <a:pPr marL="355600">
              <a:spcBef>
                <a:spcPct val="50000"/>
              </a:spcBef>
              <a:buClrTx/>
              <a:buSzPct val="80000"/>
              <a:buFontTx/>
              <a:buChar char="•"/>
            </a:pPr>
            <a:r>
              <a:rPr lang="en-GB" sz="3200" dirty="0" smtClean="0">
                <a:solidFill>
                  <a:srgbClr val="000000"/>
                </a:solidFill>
                <a:cs typeface="ヒラギノ角ゴ Pro W3"/>
              </a:rPr>
              <a:t> </a:t>
            </a:r>
            <a:r>
              <a:rPr lang="ru-RU" sz="3200" dirty="0" smtClean="0">
                <a:solidFill>
                  <a:srgbClr val="000000"/>
                </a:solidFill>
                <a:cs typeface="ヒラギノ角ゴ Pro W3"/>
              </a:rPr>
              <a:t>преследует конкретную цель</a:t>
            </a:r>
            <a:endParaRPr lang="en-GB" sz="3200" dirty="0" smtClean="0">
              <a:solidFill>
                <a:srgbClr val="000000"/>
              </a:solidFill>
              <a:cs typeface="ヒラギノ角ゴ Pro W3"/>
            </a:endParaRPr>
          </a:p>
          <a:p>
            <a:pPr marL="355600">
              <a:spcBef>
                <a:spcPct val="50000"/>
              </a:spcBef>
              <a:buClrTx/>
              <a:buSzPct val="80000"/>
              <a:buFont typeface="Arial" charset="0"/>
              <a:buChar char="•"/>
            </a:pPr>
            <a:r>
              <a:rPr lang="ru-RU" sz="3200" dirty="0" smtClean="0">
                <a:solidFill>
                  <a:srgbClr val="000000"/>
                </a:solidFill>
                <a:cs typeface="Calibri" pitchFamily="34" charset="0"/>
              </a:rPr>
              <a:t> </a:t>
            </a:r>
            <a:r>
              <a:rPr lang="ru-RU" sz="3200" dirty="0" smtClean="0">
                <a:solidFill>
                  <a:srgbClr val="000000"/>
                </a:solidFill>
                <a:cs typeface="ヒラギノ角ゴ Pro W3"/>
              </a:rPr>
              <a:t>связан с определенным риском</a:t>
            </a:r>
            <a:endParaRPr lang="en-GB" sz="3200" dirty="0" smtClean="0">
              <a:solidFill>
                <a:srgbClr val="000000"/>
              </a:solidFill>
              <a:cs typeface="ヒラギノ角ゴ Pro W3"/>
            </a:endParaRPr>
          </a:p>
          <a:p>
            <a:endParaRPr 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612648" y="0"/>
            <a:ext cx="7888442" cy="1285860"/>
          </a:xfrm>
        </p:spPr>
        <p:txBody>
          <a:bodyPr/>
          <a:lstStyle/>
          <a:p>
            <a:pPr algn="ctr" eaLnBrk="1" hangingPunct="1">
              <a:defRPr/>
            </a:pPr>
            <a:r>
              <a:rPr lang="ru-RU" sz="4000" b="1" dirty="0" smtClean="0">
                <a:solidFill>
                  <a:srgbClr val="000000"/>
                </a:solidFill>
                <a:latin typeface="Calibri" pitchFamily="34" charset="0"/>
                <a:cs typeface="Calibri" pitchFamily="34" charset="0"/>
              </a:rPr>
              <a:t>Планируйте свою работу</a:t>
            </a:r>
            <a:r>
              <a:rPr lang="nb-NO" sz="4000" b="1" dirty="0" smtClean="0">
                <a:solidFill>
                  <a:srgbClr val="000000"/>
                </a:solidFill>
                <a:latin typeface="Calibri" pitchFamily="34" charset="0"/>
                <a:cs typeface="Calibri" pitchFamily="34" charset="0"/>
              </a:rPr>
              <a:t>:</a:t>
            </a:r>
          </a:p>
        </p:txBody>
      </p:sp>
      <p:sp>
        <p:nvSpPr>
          <p:cNvPr id="36866" name="Rectangle 1027"/>
          <p:cNvSpPr>
            <a:spLocks noGrp="1" noChangeArrowheads="1"/>
          </p:cNvSpPr>
          <p:nvPr>
            <p:ph sz="quarter" idx="1"/>
          </p:nvPr>
        </p:nvSpPr>
        <p:spPr>
          <a:xfrm>
            <a:off x="785786" y="2147910"/>
            <a:ext cx="7980262" cy="4495800"/>
          </a:xfrm>
        </p:spPr>
        <p:txBody>
          <a:bodyPr>
            <a:normAutofit/>
          </a:bodyPr>
          <a:lstStyle/>
          <a:p>
            <a:pPr eaLnBrk="1" hangingPunct="1">
              <a:buClrTx/>
              <a:buSzPct val="80000"/>
              <a:buFont typeface="Arial" pitchFamily="34" charset="0"/>
              <a:buChar char="•"/>
            </a:pPr>
            <a:r>
              <a:rPr lang="ru-RU" sz="3200" dirty="0" smtClean="0">
                <a:solidFill>
                  <a:srgbClr val="000000"/>
                </a:solidFill>
                <a:cs typeface="Arial" charset="0"/>
              </a:rPr>
              <a:t>Что необходимо сделать?</a:t>
            </a:r>
            <a:endParaRPr lang="nb-NO" sz="3200" dirty="0" smtClean="0">
              <a:solidFill>
                <a:srgbClr val="000000"/>
              </a:solidFill>
              <a:cs typeface="Arial" charset="0"/>
            </a:endParaRPr>
          </a:p>
          <a:p>
            <a:pPr eaLnBrk="1" hangingPunct="1">
              <a:buClrTx/>
              <a:buSzPct val="80000"/>
              <a:buFont typeface="Arial" pitchFamily="34" charset="0"/>
              <a:buChar char="•"/>
            </a:pPr>
            <a:r>
              <a:rPr lang="ru-RU" sz="3200" dirty="0" smtClean="0">
                <a:solidFill>
                  <a:srgbClr val="000000"/>
                </a:solidFill>
                <a:cs typeface="Arial" charset="0"/>
              </a:rPr>
              <a:t>Кто из коллег может Вам помочь?</a:t>
            </a:r>
            <a:endParaRPr lang="nb-NO" sz="3200" dirty="0" smtClean="0">
              <a:solidFill>
                <a:srgbClr val="000000"/>
              </a:solidFill>
              <a:cs typeface="Arial" charset="0"/>
            </a:endParaRPr>
          </a:p>
          <a:p>
            <a:pPr eaLnBrk="1" hangingPunct="1">
              <a:buClrTx/>
              <a:buSzPct val="80000"/>
              <a:buFont typeface="Arial" pitchFamily="34" charset="0"/>
              <a:buChar char="•"/>
            </a:pPr>
            <a:r>
              <a:rPr lang="ru-RU" sz="3200" dirty="0" smtClean="0">
                <a:solidFill>
                  <a:srgbClr val="000000"/>
                </a:solidFill>
                <a:cs typeface="Arial" charset="0"/>
              </a:rPr>
              <a:t>Какую помощь Вы от них ожидаете?</a:t>
            </a:r>
            <a:endParaRPr lang="nb-NO" sz="3200" dirty="0" smtClean="0">
              <a:solidFill>
                <a:srgbClr val="000000"/>
              </a:solidFill>
              <a:cs typeface="Arial" charset="0"/>
            </a:endParaRPr>
          </a:p>
          <a:p>
            <a:pPr eaLnBrk="1" hangingPunct="1">
              <a:buClrTx/>
              <a:buSzPct val="80000"/>
              <a:buFont typeface="Arial" pitchFamily="34" charset="0"/>
              <a:buChar char="•"/>
            </a:pPr>
            <a:r>
              <a:rPr lang="ru-RU" sz="3200" dirty="0" smtClean="0">
                <a:solidFill>
                  <a:srgbClr val="000000"/>
                </a:solidFill>
                <a:cs typeface="Arial" charset="0"/>
              </a:rPr>
              <a:t>Сколько времени потребуется Вам для выполнения работы?</a:t>
            </a:r>
            <a:endParaRPr lang="nb-NO" sz="3200" dirty="0" smtClean="0">
              <a:solidFill>
                <a:srgbClr val="000000"/>
              </a:solidFill>
              <a:cs typeface="Arial" charset="0"/>
            </a:endParaRPr>
          </a:p>
          <a:p>
            <a:pPr eaLnBrk="1" hangingPunct="1">
              <a:buClrTx/>
              <a:buSzPct val="80000"/>
              <a:buFont typeface="Arial" pitchFamily="34" charset="0"/>
              <a:buChar char="•"/>
            </a:pPr>
            <a:r>
              <a:rPr lang="ru-RU" sz="3200" dirty="0" smtClean="0">
                <a:solidFill>
                  <a:srgbClr val="000000"/>
                </a:solidFill>
                <a:cs typeface="Arial" charset="0"/>
              </a:rPr>
              <a:t>Какие результаты Вы планируете получить?</a:t>
            </a:r>
            <a:endParaRPr lang="nb-NO" sz="3200" dirty="0" smtClean="0">
              <a:solidFill>
                <a:srgbClr val="000000"/>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a:xfrm>
            <a:off x="0" y="0"/>
            <a:ext cx="9144000" cy="1285860"/>
          </a:xfrm>
        </p:spPr>
        <p:txBody>
          <a:bodyPr/>
          <a:lstStyle/>
          <a:p>
            <a:pPr algn="ctr" eaLnBrk="1" hangingPunct="1"/>
            <a:r>
              <a:rPr lang="ru-RU" sz="4000" b="1" dirty="0" smtClean="0">
                <a:solidFill>
                  <a:srgbClr val="000000"/>
                </a:solidFill>
                <a:latin typeface="Calibri" pitchFamily="34" charset="0"/>
                <a:cs typeface="Calibri" pitchFamily="34" charset="0"/>
              </a:rPr>
              <a:t>Организуйте свою рабочую группу</a:t>
            </a:r>
          </a:p>
        </p:txBody>
      </p:sp>
      <p:sp>
        <p:nvSpPr>
          <p:cNvPr id="37890" name="Объект 2"/>
          <p:cNvSpPr>
            <a:spLocks noGrp="1"/>
          </p:cNvSpPr>
          <p:nvPr>
            <p:ph sz="quarter" idx="1"/>
          </p:nvPr>
        </p:nvSpPr>
        <p:spPr>
          <a:xfrm>
            <a:off x="714348" y="2000240"/>
            <a:ext cx="8201052" cy="4124334"/>
          </a:xfrm>
        </p:spPr>
        <p:txBody>
          <a:bodyPr/>
          <a:lstStyle/>
          <a:p>
            <a:pPr eaLnBrk="1" hangingPunct="1">
              <a:buClrTx/>
              <a:buSzPct val="80000"/>
              <a:buFont typeface="Arial" pitchFamily="34" charset="0"/>
              <a:buChar char="•"/>
            </a:pPr>
            <a:r>
              <a:rPr lang="ru-RU" sz="3200" dirty="0" smtClean="0">
                <a:solidFill>
                  <a:srgbClr val="000000"/>
                </a:solidFill>
                <a:cs typeface="Arial" charset="0"/>
              </a:rPr>
              <a:t>Организуйте участников проекта</a:t>
            </a:r>
          </a:p>
          <a:p>
            <a:pPr eaLnBrk="1" hangingPunct="1">
              <a:buClrTx/>
              <a:buSzPct val="80000"/>
              <a:buFont typeface="Arial" pitchFamily="34" charset="0"/>
              <a:buChar char="•"/>
            </a:pPr>
            <a:r>
              <a:rPr lang="ru-RU" sz="3200" dirty="0" smtClean="0">
                <a:solidFill>
                  <a:srgbClr val="000000"/>
                </a:solidFill>
                <a:cs typeface="Arial" charset="0"/>
              </a:rPr>
              <a:t>Представьте ЧП проектной группе</a:t>
            </a:r>
          </a:p>
          <a:p>
            <a:pPr eaLnBrk="1" hangingPunct="1">
              <a:buClrTx/>
              <a:buSzPct val="80000"/>
              <a:buFont typeface="Arial" pitchFamily="34" charset="0"/>
              <a:buChar char="•"/>
            </a:pPr>
            <a:r>
              <a:rPr lang="ru-RU" sz="3200" dirty="0" smtClean="0">
                <a:solidFill>
                  <a:srgbClr val="000000"/>
                </a:solidFill>
                <a:cs typeface="Arial" charset="0"/>
              </a:rPr>
              <a:t>Представьте Ваши идеи по проекту</a:t>
            </a:r>
          </a:p>
          <a:p>
            <a:pPr eaLnBrk="1" hangingPunct="1">
              <a:buClrTx/>
              <a:buSzPct val="80000"/>
              <a:buFont typeface="Arial" pitchFamily="34" charset="0"/>
              <a:buChar char="•"/>
            </a:pPr>
            <a:r>
              <a:rPr lang="ru-RU" sz="3200" dirty="0" smtClean="0">
                <a:solidFill>
                  <a:srgbClr val="000000"/>
                </a:solidFill>
                <a:cs typeface="Arial" charset="0"/>
              </a:rPr>
              <a:t>Составьте план работы</a:t>
            </a:r>
          </a:p>
          <a:p>
            <a:pPr eaLnBrk="1" hangingPunct="1">
              <a:buClrTx/>
              <a:buSzPct val="80000"/>
              <a:buFont typeface="Arial" pitchFamily="34" charset="0"/>
              <a:buChar char="•"/>
            </a:pPr>
            <a:r>
              <a:rPr lang="ru-RU" sz="3200" dirty="0" smtClean="0">
                <a:solidFill>
                  <a:srgbClr val="000000"/>
                </a:solidFill>
                <a:cs typeface="Arial" charset="0"/>
              </a:rPr>
              <a:t>Поставьте главные цели работы</a:t>
            </a:r>
          </a:p>
          <a:p>
            <a:pPr eaLnBrk="1" hangingPunct="1">
              <a:buClrTx/>
              <a:buSzPct val="80000"/>
              <a:buFont typeface="Arial" pitchFamily="34" charset="0"/>
              <a:buChar char="•"/>
            </a:pPr>
            <a:r>
              <a:rPr lang="ru-RU" sz="3200" dirty="0" smtClean="0">
                <a:solidFill>
                  <a:srgbClr val="000000"/>
                </a:solidFill>
                <a:cs typeface="Arial" charset="0"/>
              </a:rPr>
              <a:t>Активизируйте линии коммуникации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033"/>
          <p:cNvSpPr>
            <a:spLocks noChangeArrowheads="1"/>
          </p:cNvSpPr>
          <p:nvPr/>
        </p:nvSpPr>
        <p:spPr bwMode="auto">
          <a:xfrm>
            <a:off x="1571604" y="357166"/>
            <a:ext cx="6264275" cy="647700"/>
          </a:xfrm>
          <a:prstGeom prst="rect">
            <a:avLst/>
          </a:prstGeom>
          <a:noFill/>
          <a:ln w="12700">
            <a:noFill/>
            <a:miter lim="800000"/>
            <a:headEnd/>
            <a:tailEnd/>
          </a:ln>
        </p:spPr>
        <p:txBody>
          <a:bodyPr lIns="90488" tIns="44450" rIns="90488" bIns="44450" anchor="ctr"/>
          <a:lstStyle/>
          <a:p>
            <a:pPr algn="ctr"/>
            <a:endParaRPr lang="en-GB" sz="4000" b="1" dirty="0">
              <a:solidFill>
                <a:srgbClr val="000000"/>
              </a:solidFill>
              <a:latin typeface="Calibri" pitchFamily="34" charset="0"/>
              <a:cs typeface="Calibri" pitchFamily="34" charset="0"/>
            </a:endParaRPr>
          </a:p>
        </p:txBody>
      </p:sp>
      <p:sp>
        <p:nvSpPr>
          <p:cNvPr id="38914" name="Text Box 1034"/>
          <p:cNvSpPr txBox="1">
            <a:spLocks noChangeArrowheads="1"/>
          </p:cNvSpPr>
          <p:nvPr/>
        </p:nvSpPr>
        <p:spPr bwMode="auto">
          <a:xfrm>
            <a:off x="539750" y="1196975"/>
            <a:ext cx="1828800" cy="336550"/>
          </a:xfrm>
          <a:prstGeom prst="rect">
            <a:avLst/>
          </a:prstGeom>
          <a:noFill/>
          <a:ln w="9525">
            <a:noFill/>
            <a:miter lim="800000"/>
            <a:headEnd/>
            <a:tailEnd/>
          </a:ln>
        </p:spPr>
        <p:txBody>
          <a:bodyPr>
            <a:spAutoFit/>
          </a:bodyPr>
          <a:lstStyle/>
          <a:p>
            <a:pPr>
              <a:spcBef>
                <a:spcPct val="50000"/>
              </a:spcBef>
            </a:pPr>
            <a:r>
              <a:rPr lang="nb-NO" sz="1600" b="1">
                <a:solidFill>
                  <a:srgbClr val="000066"/>
                </a:solidFill>
                <a:cs typeface="Times New Roman" pitchFamily="18" charset="0"/>
              </a:rPr>
              <a:t> </a:t>
            </a:r>
            <a:r>
              <a:rPr lang="en-US" sz="1600" b="1">
                <a:solidFill>
                  <a:srgbClr val="000066"/>
                </a:solidFill>
                <a:cs typeface="Times New Roman" pitchFamily="18" charset="0"/>
              </a:rPr>
              <a:t>  </a:t>
            </a:r>
            <a:endParaRPr lang="nb-NO" sz="1600" b="1">
              <a:solidFill>
                <a:srgbClr val="000066"/>
              </a:solidFill>
              <a:cs typeface="Times New Roman" pitchFamily="18" charset="0"/>
            </a:endParaRPr>
          </a:p>
        </p:txBody>
      </p:sp>
      <p:grpSp>
        <p:nvGrpSpPr>
          <p:cNvPr id="38915" name="Group 1035"/>
          <p:cNvGrpSpPr>
            <a:grpSpLocks/>
          </p:cNvGrpSpPr>
          <p:nvPr/>
        </p:nvGrpSpPr>
        <p:grpSpPr bwMode="auto">
          <a:xfrm>
            <a:off x="785786" y="1857364"/>
            <a:ext cx="7759700" cy="4033837"/>
            <a:chOff x="-3" y="-3"/>
            <a:chExt cx="3713" cy="3221"/>
          </a:xfrm>
        </p:grpSpPr>
        <p:grpSp>
          <p:nvGrpSpPr>
            <p:cNvPr id="38917" name="Group 1036"/>
            <p:cNvGrpSpPr>
              <a:grpSpLocks/>
            </p:cNvGrpSpPr>
            <p:nvPr/>
          </p:nvGrpSpPr>
          <p:grpSpPr bwMode="auto">
            <a:xfrm>
              <a:off x="0" y="0"/>
              <a:ext cx="3707" cy="3215"/>
              <a:chOff x="0" y="0"/>
              <a:chExt cx="3707" cy="3215"/>
            </a:xfrm>
          </p:grpSpPr>
          <p:grpSp>
            <p:nvGrpSpPr>
              <p:cNvPr id="38919" name="Group 1037"/>
              <p:cNvGrpSpPr>
                <a:grpSpLocks/>
              </p:cNvGrpSpPr>
              <p:nvPr/>
            </p:nvGrpSpPr>
            <p:grpSpPr bwMode="auto">
              <a:xfrm>
                <a:off x="0" y="0"/>
                <a:ext cx="2260" cy="403"/>
                <a:chOff x="0" y="0"/>
                <a:chExt cx="2260" cy="403"/>
              </a:xfrm>
            </p:grpSpPr>
            <p:sp>
              <p:nvSpPr>
                <p:cNvPr id="38967" name="Rectangle 1038"/>
                <p:cNvSpPr>
                  <a:spLocks noChangeArrowheads="1"/>
                </p:cNvSpPr>
                <p:nvPr/>
              </p:nvSpPr>
              <p:spPr bwMode="auto">
                <a:xfrm>
                  <a:off x="0" y="0"/>
                  <a:ext cx="2260" cy="403"/>
                </a:xfrm>
                <a:prstGeom prst="rect">
                  <a:avLst/>
                </a:prstGeom>
                <a:solidFill>
                  <a:srgbClr val="E5E5E5"/>
                </a:solidFill>
                <a:ln w="31750">
                  <a:no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nvGrpSpPr>
                <p:cNvPr id="38968" name="Group 1039"/>
                <p:cNvGrpSpPr>
                  <a:grpSpLocks/>
                </p:cNvGrpSpPr>
                <p:nvPr/>
              </p:nvGrpSpPr>
              <p:grpSpPr bwMode="auto">
                <a:xfrm>
                  <a:off x="0" y="0"/>
                  <a:ext cx="2260" cy="403"/>
                  <a:chOff x="0" y="0"/>
                  <a:chExt cx="2260" cy="403"/>
                </a:xfrm>
              </p:grpSpPr>
              <p:sp>
                <p:nvSpPr>
                  <p:cNvPr id="7226" name="Rectangle 1040"/>
                  <p:cNvSpPr>
                    <a:spLocks noChangeArrowheads="1"/>
                  </p:cNvSpPr>
                  <p:nvPr/>
                </p:nvSpPr>
                <p:spPr bwMode="auto">
                  <a:xfrm>
                    <a:off x="43" y="0"/>
                    <a:ext cx="2172" cy="403"/>
                  </a:xfrm>
                  <a:prstGeom prst="rect">
                    <a:avLst/>
                  </a:prstGeom>
                  <a:solidFill>
                    <a:srgbClr val="E5E5E5"/>
                  </a:solidFill>
                  <a:ln w="31750">
                    <a:noFill/>
                    <a:miter lim="800000"/>
                    <a:headEnd/>
                    <a:tailEnd/>
                  </a:ln>
                </p:spPr>
                <p:txBody>
                  <a:bodyPr tIns="90000" anchor="ctr"/>
                  <a:lstStyle/>
                  <a:p>
                    <a:pPr>
                      <a:defRPr/>
                    </a:pPr>
                    <a:endParaRPr lang="ru-RU" sz="2000" b="1" dirty="0">
                      <a:solidFill>
                        <a:srgbClr val="000000"/>
                      </a:solidFill>
                      <a:latin typeface="Calibri" pitchFamily="34" charset="0"/>
                      <a:ea typeface="+mn-ea"/>
                      <a:cs typeface="Calibri" pitchFamily="34" charset="0"/>
                    </a:endParaRPr>
                  </a:p>
                  <a:p>
                    <a:pPr>
                      <a:defRPr/>
                    </a:pPr>
                    <a:r>
                      <a:rPr lang="ru-RU" sz="2000" b="1" dirty="0">
                        <a:solidFill>
                          <a:srgbClr val="000000"/>
                        </a:solidFill>
                        <a:latin typeface="Calibri" pitchFamily="34" charset="0"/>
                        <a:ea typeface="+mn-ea"/>
                        <a:cs typeface="Calibri" pitchFamily="34" charset="0"/>
                      </a:rPr>
                      <a:t>Стадия проекта</a:t>
                    </a:r>
                  </a:p>
                  <a:p>
                    <a:pPr eaLnBrk="0" hangingPunct="0">
                      <a:defRPr/>
                    </a:pPr>
                    <a:endParaRPr lang="ru-RU" sz="2000" b="1" dirty="0">
                      <a:solidFill>
                        <a:srgbClr val="000000"/>
                      </a:solidFill>
                      <a:latin typeface="Calibri" pitchFamily="34" charset="0"/>
                      <a:ea typeface="+mn-ea"/>
                      <a:cs typeface="Calibri" pitchFamily="34" charset="0"/>
                    </a:endParaRPr>
                  </a:p>
                </p:txBody>
              </p:sp>
              <p:sp>
                <p:nvSpPr>
                  <p:cNvPr id="38970" name="Rectangle 1041"/>
                  <p:cNvSpPr>
                    <a:spLocks noChangeArrowheads="1"/>
                  </p:cNvSpPr>
                  <p:nvPr/>
                </p:nvSpPr>
                <p:spPr bwMode="auto">
                  <a:xfrm>
                    <a:off x="0" y="0"/>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grpSp>
            <p:nvGrpSpPr>
              <p:cNvPr id="38920" name="Group 1042"/>
              <p:cNvGrpSpPr>
                <a:grpSpLocks/>
              </p:cNvGrpSpPr>
              <p:nvPr/>
            </p:nvGrpSpPr>
            <p:grpSpPr bwMode="auto">
              <a:xfrm>
                <a:off x="2260" y="0"/>
                <a:ext cx="1447" cy="403"/>
                <a:chOff x="2260" y="0"/>
                <a:chExt cx="1447" cy="403"/>
              </a:xfrm>
            </p:grpSpPr>
            <p:sp>
              <p:nvSpPr>
                <p:cNvPr id="38963" name="Rectangle 1043"/>
                <p:cNvSpPr>
                  <a:spLocks noChangeArrowheads="1"/>
                </p:cNvSpPr>
                <p:nvPr/>
              </p:nvSpPr>
              <p:spPr bwMode="auto">
                <a:xfrm>
                  <a:off x="2260" y="0"/>
                  <a:ext cx="1447" cy="403"/>
                </a:xfrm>
                <a:prstGeom prst="rect">
                  <a:avLst/>
                </a:prstGeom>
                <a:solidFill>
                  <a:srgbClr val="E5E5E5"/>
                </a:solidFill>
                <a:ln w="31750">
                  <a:no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nvGrpSpPr>
                <p:cNvPr id="38964" name="Group 1044"/>
                <p:cNvGrpSpPr>
                  <a:grpSpLocks/>
                </p:cNvGrpSpPr>
                <p:nvPr/>
              </p:nvGrpSpPr>
              <p:grpSpPr bwMode="auto">
                <a:xfrm>
                  <a:off x="2260" y="0"/>
                  <a:ext cx="1447" cy="403"/>
                  <a:chOff x="2260" y="0"/>
                  <a:chExt cx="1447" cy="403"/>
                </a:xfrm>
              </p:grpSpPr>
              <p:sp>
                <p:nvSpPr>
                  <p:cNvPr id="7222" name="Rectangle 1045"/>
                  <p:cNvSpPr>
                    <a:spLocks noChangeArrowheads="1"/>
                  </p:cNvSpPr>
                  <p:nvPr/>
                </p:nvSpPr>
                <p:spPr bwMode="auto">
                  <a:xfrm>
                    <a:off x="2303" y="64"/>
                    <a:ext cx="1360" cy="336"/>
                  </a:xfrm>
                  <a:prstGeom prst="rect">
                    <a:avLst/>
                  </a:prstGeom>
                  <a:solidFill>
                    <a:srgbClr val="E5E5E5"/>
                  </a:solidFill>
                  <a:ln w="31750">
                    <a:noFill/>
                    <a:miter lim="800000"/>
                    <a:headEnd/>
                    <a:tailEnd/>
                  </a:ln>
                </p:spPr>
                <p:txBody>
                  <a:bodyPr tIns="90000"/>
                  <a:lstStyle/>
                  <a:p>
                    <a:pPr eaLnBrk="0" hangingPunct="0">
                      <a:defRPr/>
                    </a:pPr>
                    <a:r>
                      <a:rPr lang="ru-RU" sz="2000" b="1" dirty="0">
                        <a:solidFill>
                          <a:srgbClr val="000000"/>
                        </a:solidFill>
                        <a:latin typeface="Calibri" pitchFamily="34" charset="0"/>
                        <a:ea typeface="+mn-ea"/>
                        <a:cs typeface="Calibri" pitchFamily="34" charset="0"/>
                      </a:rPr>
                      <a:t>Стоимость</a:t>
                    </a:r>
                  </a:p>
                </p:txBody>
              </p:sp>
              <p:sp>
                <p:nvSpPr>
                  <p:cNvPr id="38966" name="Rectangle 1046"/>
                  <p:cNvSpPr>
                    <a:spLocks noChangeArrowheads="1"/>
                  </p:cNvSpPr>
                  <p:nvPr/>
                </p:nvSpPr>
                <p:spPr bwMode="auto">
                  <a:xfrm>
                    <a:off x="2260" y="0"/>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grpSp>
            <p:nvGrpSpPr>
              <p:cNvPr id="38921" name="Group 1047"/>
              <p:cNvGrpSpPr>
                <a:grpSpLocks/>
              </p:cNvGrpSpPr>
              <p:nvPr/>
            </p:nvGrpSpPr>
            <p:grpSpPr bwMode="auto">
              <a:xfrm>
                <a:off x="0" y="403"/>
                <a:ext cx="2260" cy="403"/>
                <a:chOff x="0" y="403"/>
                <a:chExt cx="2260" cy="403"/>
              </a:xfrm>
            </p:grpSpPr>
            <p:sp>
              <p:nvSpPr>
                <p:cNvPr id="7218" name="Rectangle 1048"/>
                <p:cNvSpPr>
                  <a:spLocks noChangeArrowheads="1"/>
                </p:cNvSpPr>
                <p:nvPr/>
              </p:nvSpPr>
              <p:spPr bwMode="auto">
                <a:xfrm>
                  <a:off x="43" y="403"/>
                  <a:ext cx="2172" cy="403"/>
                </a:xfrm>
                <a:prstGeom prst="rect">
                  <a:avLst/>
                </a:prstGeom>
                <a:noFill/>
                <a:ln w="31750">
                  <a:noFill/>
                  <a:miter lim="800000"/>
                  <a:headEnd/>
                  <a:tailEnd/>
                </a:ln>
              </p:spPr>
              <p:txBody>
                <a:bodyPr tIns="90000"/>
                <a:lstStyle/>
                <a:p>
                  <a:pPr>
                    <a:tabLst>
                      <a:tab pos="449263" algn="r"/>
                      <a:tab pos="2636838" algn="ctr"/>
                      <a:tab pos="5273675" algn="r"/>
                    </a:tabLst>
                    <a:defRPr/>
                  </a:pPr>
                  <a:r>
                    <a:rPr lang="ru-RU" sz="2000" dirty="0">
                      <a:solidFill>
                        <a:srgbClr val="000000"/>
                      </a:solidFill>
                      <a:latin typeface="Calibri" pitchFamily="34" charset="0"/>
                      <a:ea typeface="+mn-ea"/>
                      <a:cs typeface="Calibri" pitchFamily="34" charset="0"/>
                    </a:rPr>
                    <a:t>Разработка и планирование</a:t>
                  </a:r>
                  <a:r>
                    <a:rPr lang="en-US" sz="2000" dirty="0">
                      <a:solidFill>
                        <a:srgbClr val="000000"/>
                      </a:solidFill>
                      <a:latin typeface="Calibri" pitchFamily="34" charset="0"/>
                      <a:ea typeface="+mn-ea"/>
                      <a:cs typeface="Calibri" pitchFamily="34" charset="0"/>
                    </a:rPr>
                    <a:t> </a:t>
                  </a:r>
                  <a:endParaRPr lang="ru-RU" sz="2000" dirty="0">
                    <a:solidFill>
                      <a:srgbClr val="000000"/>
                    </a:solidFill>
                    <a:latin typeface="Calibri" pitchFamily="34" charset="0"/>
                    <a:ea typeface="+mn-ea"/>
                    <a:cs typeface="Calibri" pitchFamily="34" charset="0"/>
                  </a:endParaRPr>
                </a:p>
                <a:p>
                  <a:pPr eaLnBrk="0" hangingPunct="0">
                    <a:tabLst>
                      <a:tab pos="449263" algn="r"/>
                      <a:tab pos="2636838" algn="ctr"/>
                      <a:tab pos="5273675" algn="r"/>
                    </a:tabLst>
                    <a:defRPr/>
                  </a:pPr>
                  <a:endParaRPr lang="ru-RU" sz="2000" b="1" dirty="0">
                    <a:solidFill>
                      <a:srgbClr val="000000"/>
                    </a:solidFill>
                    <a:latin typeface="Calibri" pitchFamily="34" charset="0"/>
                    <a:ea typeface="+mn-ea"/>
                    <a:cs typeface="Calibri" pitchFamily="34" charset="0"/>
                  </a:endParaRPr>
                </a:p>
              </p:txBody>
            </p:sp>
            <p:sp>
              <p:nvSpPr>
                <p:cNvPr id="38962" name="Rectangle 1049"/>
                <p:cNvSpPr>
                  <a:spLocks noChangeArrowheads="1"/>
                </p:cNvSpPr>
                <p:nvPr/>
              </p:nvSpPr>
              <p:spPr bwMode="auto">
                <a:xfrm>
                  <a:off x="0" y="403"/>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2" name="Group 1050"/>
              <p:cNvGrpSpPr>
                <a:grpSpLocks/>
              </p:cNvGrpSpPr>
              <p:nvPr/>
            </p:nvGrpSpPr>
            <p:grpSpPr bwMode="auto">
              <a:xfrm>
                <a:off x="2260" y="403"/>
                <a:ext cx="1447" cy="403"/>
                <a:chOff x="2260" y="403"/>
                <a:chExt cx="1447" cy="403"/>
              </a:xfrm>
            </p:grpSpPr>
            <p:sp>
              <p:nvSpPr>
                <p:cNvPr id="38959" name="Rectangle 1051"/>
                <p:cNvSpPr>
                  <a:spLocks noChangeArrowheads="1"/>
                </p:cNvSpPr>
                <p:nvPr/>
              </p:nvSpPr>
              <p:spPr bwMode="auto">
                <a:xfrm>
                  <a:off x="2303" y="403"/>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60" name="Rectangle 1052"/>
                <p:cNvSpPr>
                  <a:spLocks noChangeArrowheads="1"/>
                </p:cNvSpPr>
                <p:nvPr/>
              </p:nvSpPr>
              <p:spPr bwMode="auto">
                <a:xfrm>
                  <a:off x="2260" y="403"/>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3" name="Group 1053"/>
              <p:cNvGrpSpPr>
                <a:grpSpLocks/>
              </p:cNvGrpSpPr>
              <p:nvPr/>
            </p:nvGrpSpPr>
            <p:grpSpPr bwMode="auto">
              <a:xfrm>
                <a:off x="0" y="806"/>
                <a:ext cx="2260" cy="403"/>
                <a:chOff x="0" y="806"/>
                <a:chExt cx="2260" cy="403"/>
              </a:xfrm>
            </p:grpSpPr>
            <p:sp>
              <p:nvSpPr>
                <p:cNvPr id="7214" name="Rectangle 1054"/>
                <p:cNvSpPr>
                  <a:spLocks noChangeArrowheads="1"/>
                </p:cNvSpPr>
                <p:nvPr/>
              </p:nvSpPr>
              <p:spPr bwMode="auto">
                <a:xfrm>
                  <a:off x="43" y="806"/>
                  <a:ext cx="2172" cy="403"/>
                </a:xfrm>
                <a:prstGeom prst="rect">
                  <a:avLst/>
                </a:prstGeom>
                <a:noFill/>
                <a:ln w="31750">
                  <a:noFill/>
                  <a:miter lim="800000"/>
                  <a:headEnd/>
                  <a:tailEnd/>
                </a:ln>
              </p:spPr>
              <p:txBody>
                <a:bodyPr tIns="90000"/>
                <a:lstStyle/>
                <a:p>
                  <a:pPr>
                    <a:defRPr/>
                  </a:pPr>
                  <a:r>
                    <a:rPr lang="ru-RU" sz="2000" dirty="0">
                      <a:solidFill>
                        <a:srgbClr val="000000"/>
                      </a:solidFill>
                      <a:latin typeface="Calibri" pitchFamily="34" charset="0"/>
                      <a:ea typeface="+mn-ea"/>
                      <a:cs typeface="Calibri" pitchFamily="34" charset="0"/>
                    </a:rPr>
                    <a:t>Руководство проектом</a:t>
                  </a:r>
                </a:p>
                <a:p>
                  <a:pPr eaLnBrk="0" hangingPunct="0">
                    <a:defRPr/>
                  </a:pPr>
                  <a:endParaRPr lang="ru-RU" sz="2000" b="1" dirty="0">
                    <a:solidFill>
                      <a:srgbClr val="000000"/>
                    </a:solidFill>
                    <a:latin typeface="Calibri" pitchFamily="34" charset="0"/>
                    <a:ea typeface="+mn-ea"/>
                    <a:cs typeface="Calibri" pitchFamily="34" charset="0"/>
                  </a:endParaRPr>
                </a:p>
              </p:txBody>
            </p:sp>
            <p:sp>
              <p:nvSpPr>
                <p:cNvPr id="38958" name="Rectangle 1055"/>
                <p:cNvSpPr>
                  <a:spLocks noChangeArrowheads="1"/>
                </p:cNvSpPr>
                <p:nvPr/>
              </p:nvSpPr>
              <p:spPr bwMode="auto">
                <a:xfrm>
                  <a:off x="0" y="806"/>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4" name="Group 1056"/>
              <p:cNvGrpSpPr>
                <a:grpSpLocks/>
              </p:cNvGrpSpPr>
              <p:nvPr/>
            </p:nvGrpSpPr>
            <p:grpSpPr bwMode="auto">
              <a:xfrm>
                <a:off x="2260" y="806"/>
                <a:ext cx="1447" cy="403"/>
                <a:chOff x="2260" y="806"/>
                <a:chExt cx="1447" cy="403"/>
              </a:xfrm>
            </p:grpSpPr>
            <p:sp>
              <p:nvSpPr>
                <p:cNvPr id="38955" name="Rectangle 1057"/>
                <p:cNvSpPr>
                  <a:spLocks noChangeArrowheads="1"/>
                </p:cNvSpPr>
                <p:nvPr/>
              </p:nvSpPr>
              <p:spPr bwMode="auto">
                <a:xfrm>
                  <a:off x="2303" y="806"/>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56" name="Rectangle 1058"/>
                <p:cNvSpPr>
                  <a:spLocks noChangeArrowheads="1"/>
                </p:cNvSpPr>
                <p:nvPr/>
              </p:nvSpPr>
              <p:spPr bwMode="auto">
                <a:xfrm>
                  <a:off x="2260" y="806"/>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5" name="Group 1059"/>
              <p:cNvGrpSpPr>
                <a:grpSpLocks/>
              </p:cNvGrpSpPr>
              <p:nvPr/>
            </p:nvGrpSpPr>
            <p:grpSpPr bwMode="auto">
              <a:xfrm>
                <a:off x="0" y="1209"/>
                <a:ext cx="2260" cy="403"/>
                <a:chOff x="0" y="1209"/>
                <a:chExt cx="2260" cy="403"/>
              </a:xfrm>
            </p:grpSpPr>
            <p:sp>
              <p:nvSpPr>
                <p:cNvPr id="7210" name="Rectangle 1060"/>
                <p:cNvSpPr>
                  <a:spLocks noChangeArrowheads="1"/>
                </p:cNvSpPr>
                <p:nvPr/>
              </p:nvSpPr>
              <p:spPr bwMode="auto">
                <a:xfrm>
                  <a:off x="43" y="1209"/>
                  <a:ext cx="2172" cy="403"/>
                </a:xfrm>
                <a:prstGeom prst="rect">
                  <a:avLst/>
                </a:prstGeom>
                <a:noFill/>
                <a:ln w="31750">
                  <a:noFill/>
                  <a:miter lim="800000"/>
                  <a:headEnd/>
                  <a:tailEnd/>
                </a:ln>
              </p:spPr>
              <p:txBody>
                <a:bodyPr tIns="90000"/>
                <a:lstStyle/>
                <a:p>
                  <a:pPr>
                    <a:defRPr/>
                  </a:pPr>
                  <a:r>
                    <a:rPr lang="ru-RU" sz="2000" dirty="0">
                      <a:solidFill>
                        <a:srgbClr val="000000"/>
                      </a:solidFill>
                      <a:latin typeface="Calibri" pitchFamily="34" charset="0"/>
                      <a:ea typeface="+mn-ea"/>
                      <a:cs typeface="Calibri" pitchFamily="34" charset="0"/>
                    </a:rPr>
                    <a:t>Оборудование и материалы</a:t>
                  </a:r>
                </a:p>
                <a:p>
                  <a:pPr eaLnBrk="0" hangingPunct="0">
                    <a:defRPr/>
                  </a:pPr>
                  <a:endParaRPr lang="ru-RU" sz="2000" dirty="0">
                    <a:solidFill>
                      <a:srgbClr val="000000"/>
                    </a:solidFill>
                    <a:latin typeface="Calibri" pitchFamily="34" charset="0"/>
                    <a:ea typeface="+mn-ea"/>
                    <a:cs typeface="Calibri" pitchFamily="34" charset="0"/>
                  </a:endParaRPr>
                </a:p>
              </p:txBody>
            </p:sp>
            <p:sp>
              <p:nvSpPr>
                <p:cNvPr id="38954" name="Rectangle 1061"/>
                <p:cNvSpPr>
                  <a:spLocks noChangeArrowheads="1"/>
                </p:cNvSpPr>
                <p:nvPr/>
              </p:nvSpPr>
              <p:spPr bwMode="auto">
                <a:xfrm>
                  <a:off x="0" y="1209"/>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6" name="Group 1062"/>
              <p:cNvGrpSpPr>
                <a:grpSpLocks/>
              </p:cNvGrpSpPr>
              <p:nvPr/>
            </p:nvGrpSpPr>
            <p:grpSpPr bwMode="auto">
              <a:xfrm>
                <a:off x="2260" y="1209"/>
                <a:ext cx="1447" cy="403"/>
                <a:chOff x="2260" y="1209"/>
                <a:chExt cx="1447" cy="403"/>
              </a:xfrm>
            </p:grpSpPr>
            <p:sp>
              <p:nvSpPr>
                <p:cNvPr id="38951" name="Rectangle 1063"/>
                <p:cNvSpPr>
                  <a:spLocks noChangeArrowheads="1"/>
                </p:cNvSpPr>
                <p:nvPr/>
              </p:nvSpPr>
              <p:spPr bwMode="auto">
                <a:xfrm>
                  <a:off x="2303" y="1209"/>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52" name="Rectangle 1064"/>
                <p:cNvSpPr>
                  <a:spLocks noChangeArrowheads="1"/>
                </p:cNvSpPr>
                <p:nvPr/>
              </p:nvSpPr>
              <p:spPr bwMode="auto">
                <a:xfrm>
                  <a:off x="2260" y="1209"/>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7" name="Group 1065"/>
              <p:cNvGrpSpPr>
                <a:grpSpLocks/>
              </p:cNvGrpSpPr>
              <p:nvPr/>
            </p:nvGrpSpPr>
            <p:grpSpPr bwMode="auto">
              <a:xfrm>
                <a:off x="0" y="1612"/>
                <a:ext cx="2260" cy="403"/>
                <a:chOff x="0" y="1612"/>
                <a:chExt cx="2260" cy="403"/>
              </a:xfrm>
            </p:grpSpPr>
            <p:sp>
              <p:nvSpPr>
                <p:cNvPr id="7206" name="Rectangle 1066"/>
                <p:cNvSpPr>
                  <a:spLocks noChangeArrowheads="1"/>
                </p:cNvSpPr>
                <p:nvPr/>
              </p:nvSpPr>
              <p:spPr bwMode="auto">
                <a:xfrm>
                  <a:off x="43" y="1612"/>
                  <a:ext cx="2172" cy="403"/>
                </a:xfrm>
                <a:prstGeom prst="rect">
                  <a:avLst/>
                </a:prstGeom>
                <a:noFill/>
                <a:ln w="31750">
                  <a:noFill/>
                  <a:miter lim="800000"/>
                  <a:headEnd/>
                  <a:tailEnd/>
                </a:ln>
              </p:spPr>
              <p:txBody>
                <a:bodyPr tIns="90000"/>
                <a:lstStyle/>
                <a:p>
                  <a:pPr>
                    <a:defRPr/>
                  </a:pPr>
                  <a:r>
                    <a:rPr lang="ru-RU" sz="2000" dirty="0">
                      <a:solidFill>
                        <a:srgbClr val="000000"/>
                      </a:solidFill>
                      <a:latin typeface="Calibri" pitchFamily="34" charset="0"/>
                      <a:ea typeface="+mn-ea"/>
                      <a:cs typeface="Calibri" pitchFamily="34" charset="0"/>
                    </a:rPr>
                    <a:t>Стоимость человеко-часа</a:t>
                  </a:r>
                </a:p>
                <a:p>
                  <a:pPr eaLnBrk="0" hangingPunct="0">
                    <a:defRPr/>
                  </a:pPr>
                  <a:endParaRPr lang="ru-RU" sz="2000" b="1" dirty="0">
                    <a:solidFill>
                      <a:srgbClr val="000000"/>
                    </a:solidFill>
                    <a:latin typeface="Calibri" pitchFamily="34" charset="0"/>
                    <a:ea typeface="+mn-ea"/>
                    <a:cs typeface="Calibri" pitchFamily="34" charset="0"/>
                  </a:endParaRPr>
                </a:p>
              </p:txBody>
            </p:sp>
            <p:sp>
              <p:nvSpPr>
                <p:cNvPr id="38950" name="Rectangle 1067"/>
                <p:cNvSpPr>
                  <a:spLocks noChangeArrowheads="1"/>
                </p:cNvSpPr>
                <p:nvPr/>
              </p:nvSpPr>
              <p:spPr bwMode="auto">
                <a:xfrm>
                  <a:off x="0" y="1612"/>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8" name="Group 1068"/>
              <p:cNvGrpSpPr>
                <a:grpSpLocks/>
              </p:cNvGrpSpPr>
              <p:nvPr/>
            </p:nvGrpSpPr>
            <p:grpSpPr bwMode="auto">
              <a:xfrm>
                <a:off x="2260" y="1612"/>
                <a:ext cx="1447" cy="403"/>
                <a:chOff x="2260" y="1612"/>
                <a:chExt cx="1447" cy="403"/>
              </a:xfrm>
            </p:grpSpPr>
            <p:sp>
              <p:nvSpPr>
                <p:cNvPr id="38947" name="Rectangle 1069"/>
                <p:cNvSpPr>
                  <a:spLocks noChangeArrowheads="1"/>
                </p:cNvSpPr>
                <p:nvPr/>
              </p:nvSpPr>
              <p:spPr bwMode="auto">
                <a:xfrm>
                  <a:off x="2303" y="1612"/>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48" name="Rectangle 1070"/>
                <p:cNvSpPr>
                  <a:spLocks noChangeArrowheads="1"/>
                </p:cNvSpPr>
                <p:nvPr/>
              </p:nvSpPr>
              <p:spPr bwMode="auto">
                <a:xfrm>
                  <a:off x="2260" y="1612"/>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29" name="Group 1071"/>
              <p:cNvGrpSpPr>
                <a:grpSpLocks/>
              </p:cNvGrpSpPr>
              <p:nvPr/>
            </p:nvGrpSpPr>
            <p:grpSpPr bwMode="auto">
              <a:xfrm>
                <a:off x="0" y="2015"/>
                <a:ext cx="2260" cy="403"/>
                <a:chOff x="0" y="2015"/>
                <a:chExt cx="2260" cy="403"/>
              </a:xfrm>
            </p:grpSpPr>
            <p:sp>
              <p:nvSpPr>
                <p:cNvPr id="7202" name="Rectangle 1072"/>
                <p:cNvSpPr>
                  <a:spLocks noChangeArrowheads="1"/>
                </p:cNvSpPr>
                <p:nvPr/>
              </p:nvSpPr>
              <p:spPr bwMode="auto">
                <a:xfrm>
                  <a:off x="43" y="2015"/>
                  <a:ext cx="2172" cy="403"/>
                </a:xfrm>
                <a:prstGeom prst="rect">
                  <a:avLst/>
                </a:prstGeom>
                <a:noFill/>
                <a:ln w="31750">
                  <a:noFill/>
                  <a:miter lim="800000"/>
                  <a:headEnd/>
                  <a:tailEnd/>
                </a:ln>
              </p:spPr>
              <p:txBody>
                <a:bodyPr tIns="90000"/>
                <a:lstStyle/>
                <a:p>
                  <a:pPr>
                    <a:defRPr/>
                  </a:pPr>
                  <a:r>
                    <a:rPr lang="ru-RU" sz="2000" dirty="0">
                      <a:solidFill>
                        <a:srgbClr val="000000"/>
                      </a:solidFill>
                      <a:latin typeface="Calibri" pitchFamily="34" charset="0"/>
                      <a:ea typeface="+mn-ea"/>
                      <a:cs typeface="Calibri" pitchFamily="34" charset="0"/>
                    </a:rPr>
                    <a:t>Непредвиденные расходы</a:t>
                  </a:r>
                </a:p>
                <a:p>
                  <a:pPr eaLnBrk="0" hangingPunct="0">
                    <a:defRPr/>
                  </a:pPr>
                  <a:endParaRPr lang="ru-RU" sz="2000" dirty="0">
                    <a:solidFill>
                      <a:srgbClr val="000000"/>
                    </a:solidFill>
                    <a:latin typeface="Calibri" pitchFamily="34" charset="0"/>
                    <a:ea typeface="+mn-ea"/>
                    <a:cs typeface="Calibri" pitchFamily="34" charset="0"/>
                  </a:endParaRPr>
                </a:p>
              </p:txBody>
            </p:sp>
            <p:sp>
              <p:nvSpPr>
                <p:cNvPr id="38946" name="Rectangle 1073"/>
                <p:cNvSpPr>
                  <a:spLocks noChangeArrowheads="1"/>
                </p:cNvSpPr>
                <p:nvPr/>
              </p:nvSpPr>
              <p:spPr bwMode="auto">
                <a:xfrm>
                  <a:off x="0" y="2015"/>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30" name="Group 1074"/>
              <p:cNvGrpSpPr>
                <a:grpSpLocks/>
              </p:cNvGrpSpPr>
              <p:nvPr/>
            </p:nvGrpSpPr>
            <p:grpSpPr bwMode="auto">
              <a:xfrm>
                <a:off x="2260" y="2015"/>
                <a:ext cx="1447" cy="403"/>
                <a:chOff x="2260" y="2015"/>
                <a:chExt cx="1447" cy="403"/>
              </a:xfrm>
            </p:grpSpPr>
            <p:sp>
              <p:nvSpPr>
                <p:cNvPr id="38943" name="Rectangle 1075"/>
                <p:cNvSpPr>
                  <a:spLocks noChangeArrowheads="1"/>
                </p:cNvSpPr>
                <p:nvPr/>
              </p:nvSpPr>
              <p:spPr bwMode="auto">
                <a:xfrm>
                  <a:off x="2303" y="2015"/>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44" name="Rectangle 1076"/>
                <p:cNvSpPr>
                  <a:spLocks noChangeArrowheads="1"/>
                </p:cNvSpPr>
                <p:nvPr/>
              </p:nvSpPr>
              <p:spPr bwMode="auto">
                <a:xfrm>
                  <a:off x="2260" y="2015"/>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31" name="Group 1077"/>
              <p:cNvGrpSpPr>
                <a:grpSpLocks/>
              </p:cNvGrpSpPr>
              <p:nvPr/>
            </p:nvGrpSpPr>
            <p:grpSpPr bwMode="auto">
              <a:xfrm>
                <a:off x="0" y="2418"/>
                <a:ext cx="2260" cy="394"/>
                <a:chOff x="0" y="2418"/>
                <a:chExt cx="2260" cy="394"/>
              </a:xfrm>
            </p:grpSpPr>
            <p:sp>
              <p:nvSpPr>
                <p:cNvPr id="38941" name="Rectangle 1078"/>
                <p:cNvSpPr>
                  <a:spLocks noChangeArrowheads="1"/>
                </p:cNvSpPr>
                <p:nvPr/>
              </p:nvSpPr>
              <p:spPr bwMode="auto">
                <a:xfrm>
                  <a:off x="43" y="2418"/>
                  <a:ext cx="2174" cy="394"/>
                </a:xfrm>
                <a:prstGeom prst="rect">
                  <a:avLst/>
                </a:prstGeom>
                <a:noFill/>
                <a:ln w="31750">
                  <a:noFill/>
                  <a:miter lim="800000"/>
                  <a:headEnd/>
                  <a:tailEnd/>
                </a:ln>
              </p:spPr>
              <p:txBody>
                <a:bodyPr tIns="90000"/>
                <a:lstStyle/>
                <a:p>
                  <a:r>
                    <a:rPr lang="ru-RU" sz="2000">
                      <a:solidFill>
                        <a:srgbClr val="000000"/>
                      </a:solidFill>
                      <a:latin typeface="Calibri" pitchFamily="34" charset="0"/>
                      <a:cs typeface="Calibri" pitchFamily="34" charset="0"/>
                    </a:rPr>
                    <a:t> </a:t>
                  </a:r>
                </a:p>
                <a:p>
                  <a:pPr eaLnBrk="0" hangingPunct="0"/>
                  <a:endParaRPr lang="ru-RU" sz="2000">
                    <a:solidFill>
                      <a:srgbClr val="000000"/>
                    </a:solidFill>
                    <a:latin typeface="Calibri" pitchFamily="34" charset="0"/>
                    <a:cs typeface="Calibri" pitchFamily="34" charset="0"/>
                  </a:endParaRPr>
                </a:p>
              </p:txBody>
            </p:sp>
            <p:sp>
              <p:nvSpPr>
                <p:cNvPr id="38942" name="Rectangle 1079"/>
                <p:cNvSpPr>
                  <a:spLocks noChangeArrowheads="1"/>
                </p:cNvSpPr>
                <p:nvPr/>
              </p:nvSpPr>
              <p:spPr bwMode="auto">
                <a:xfrm>
                  <a:off x="0" y="2418"/>
                  <a:ext cx="2260" cy="394"/>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32" name="Group 1080"/>
              <p:cNvGrpSpPr>
                <a:grpSpLocks/>
              </p:cNvGrpSpPr>
              <p:nvPr/>
            </p:nvGrpSpPr>
            <p:grpSpPr bwMode="auto">
              <a:xfrm>
                <a:off x="2260" y="2418"/>
                <a:ext cx="1447" cy="394"/>
                <a:chOff x="2260" y="2418"/>
                <a:chExt cx="1447" cy="394"/>
              </a:xfrm>
            </p:grpSpPr>
            <p:sp>
              <p:nvSpPr>
                <p:cNvPr id="38939" name="Rectangle 1081"/>
                <p:cNvSpPr>
                  <a:spLocks noChangeArrowheads="1"/>
                </p:cNvSpPr>
                <p:nvPr/>
              </p:nvSpPr>
              <p:spPr bwMode="auto">
                <a:xfrm>
                  <a:off x="2303" y="2418"/>
                  <a:ext cx="1361" cy="394"/>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40" name="Rectangle 1082"/>
                <p:cNvSpPr>
                  <a:spLocks noChangeArrowheads="1"/>
                </p:cNvSpPr>
                <p:nvPr/>
              </p:nvSpPr>
              <p:spPr bwMode="auto">
                <a:xfrm>
                  <a:off x="2260" y="2418"/>
                  <a:ext cx="1447" cy="394"/>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33" name="Group 1083"/>
              <p:cNvGrpSpPr>
                <a:grpSpLocks/>
              </p:cNvGrpSpPr>
              <p:nvPr/>
            </p:nvGrpSpPr>
            <p:grpSpPr bwMode="auto">
              <a:xfrm>
                <a:off x="0" y="2812"/>
                <a:ext cx="2260" cy="403"/>
                <a:chOff x="0" y="2812"/>
                <a:chExt cx="2260" cy="403"/>
              </a:xfrm>
            </p:grpSpPr>
            <p:sp>
              <p:nvSpPr>
                <p:cNvPr id="7194" name="Rectangle 1084"/>
                <p:cNvSpPr>
                  <a:spLocks noChangeArrowheads="1"/>
                </p:cNvSpPr>
                <p:nvPr/>
              </p:nvSpPr>
              <p:spPr bwMode="auto">
                <a:xfrm>
                  <a:off x="43" y="2812"/>
                  <a:ext cx="2172" cy="403"/>
                </a:xfrm>
                <a:prstGeom prst="rect">
                  <a:avLst/>
                </a:prstGeom>
                <a:noFill/>
                <a:ln w="31750">
                  <a:noFill/>
                  <a:miter lim="800000"/>
                  <a:headEnd/>
                  <a:tailEnd/>
                </a:ln>
              </p:spPr>
              <p:txBody>
                <a:bodyPr tIns="90000"/>
                <a:lstStyle/>
                <a:p>
                  <a:pPr>
                    <a:defRPr/>
                  </a:pPr>
                  <a:r>
                    <a:rPr lang="ru-RU" sz="2000" dirty="0">
                      <a:solidFill>
                        <a:srgbClr val="000000"/>
                      </a:solidFill>
                      <a:latin typeface="Calibri" pitchFamily="34" charset="0"/>
                      <a:ea typeface="+mn-ea"/>
                      <a:cs typeface="Calibri" pitchFamily="34" charset="0"/>
                    </a:rPr>
                    <a:t>Всего инвестиций</a:t>
                  </a:r>
                  <a:r>
                    <a:rPr lang="en-US" sz="2000" dirty="0">
                      <a:solidFill>
                        <a:srgbClr val="000000"/>
                      </a:solidFill>
                      <a:latin typeface="Calibri" pitchFamily="34" charset="0"/>
                      <a:ea typeface="+mn-ea"/>
                      <a:cs typeface="Calibri" pitchFamily="34" charset="0"/>
                    </a:rPr>
                    <a:t> (I</a:t>
                  </a:r>
                  <a:r>
                    <a:rPr lang="en-US" sz="2000" baseline="-30000" dirty="0">
                      <a:solidFill>
                        <a:srgbClr val="000000"/>
                      </a:solidFill>
                      <a:latin typeface="Calibri" pitchFamily="34" charset="0"/>
                      <a:ea typeface="+mn-ea"/>
                      <a:cs typeface="Calibri" pitchFamily="34" charset="0"/>
                    </a:rPr>
                    <a:t>0</a:t>
                  </a:r>
                  <a:r>
                    <a:rPr lang="en-US" sz="2000" dirty="0">
                      <a:solidFill>
                        <a:srgbClr val="000000"/>
                      </a:solidFill>
                      <a:latin typeface="Calibri" pitchFamily="34" charset="0"/>
                      <a:ea typeface="+mn-ea"/>
                      <a:cs typeface="Calibri" pitchFamily="34" charset="0"/>
                    </a:rPr>
                    <a:t>)</a:t>
                  </a:r>
                  <a:r>
                    <a:rPr lang="ru-RU" sz="2000" dirty="0">
                      <a:solidFill>
                        <a:srgbClr val="000000"/>
                      </a:solidFill>
                      <a:latin typeface="Calibri" pitchFamily="34" charset="0"/>
                      <a:ea typeface="+mn-ea"/>
                      <a:cs typeface="Calibri" pitchFamily="34" charset="0"/>
                    </a:rPr>
                    <a:t>:</a:t>
                  </a:r>
                </a:p>
                <a:p>
                  <a:pPr eaLnBrk="0" hangingPunct="0">
                    <a:defRPr/>
                  </a:pPr>
                  <a:endParaRPr lang="ru-RU" sz="2000" b="1" dirty="0">
                    <a:solidFill>
                      <a:srgbClr val="000000"/>
                    </a:solidFill>
                    <a:latin typeface="Calibri" pitchFamily="34" charset="0"/>
                    <a:ea typeface="+mn-ea"/>
                    <a:cs typeface="Calibri" pitchFamily="34" charset="0"/>
                  </a:endParaRPr>
                </a:p>
              </p:txBody>
            </p:sp>
            <p:sp>
              <p:nvSpPr>
                <p:cNvPr id="38938" name="Rectangle 1085"/>
                <p:cNvSpPr>
                  <a:spLocks noChangeArrowheads="1"/>
                </p:cNvSpPr>
                <p:nvPr/>
              </p:nvSpPr>
              <p:spPr bwMode="auto">
                <a:xfrm>
                  <a:off x="0" y="2812"/>
                  <a:ext cx="2260"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nvGrpSpPr>
              <p:cNvPr id="38934" name="Group 1086"/>
              <p:cNvGrpSpPr>
                <a:grpSpLocks/>
              </p:cNvGrpSpPr>
              <p:nvPr/>
            </p:nvGrpSpPr>
            <p:grpSpPr bwMode="auto">
              <a:xfrm>
                <a:off x="2260" y="2812"/>
                <a:ext cx="1447" cy="403"/>
                <a:chOff x="2260" y="2812"/>
                <a:chExt cx="1447" cy="403"/>
              </a:xfrm>
            </p:grpSpPr>
            <p:sp>
              <p:nvSpPr>
                <p:cNvPr id="38935" name="Rectangle 1087"/>
                <p:cNvSpPr>
                  <a:spLocks noChangeArrowheads="1"/>
                </p:cNvSpPr>
                <p:nvPr/>
              </p:nvSpPr>
              <p:spPr bwMode="auto">
                <a:xfrm>
                  <a:off x="2303" y="2812"/>
                  <a:ext cx="1361" cy="403"/>
                </a:xfrm>
                <a:prstGeom prst="rect">
                  <a:avLst/>
                </a:prstGeom>
                <a:noFill/>
                <a:ln w="31750">
                  <a:noFill/>
                  <a:miter lim="800000"/>
                  <a:headEnd/>
                  <a:tailEnd/>
                </a:ln>
              </p:spPr>
              <p:txBody>
                <a:bodyPr tIns="90000"/>
                <a:lstStyle/>
                <a:p>
                  <a:pPr algn="r"/>
                  <a:r>
                    <a:rPr lang="ru-RU" sz="2000">
                      <a:solidFill>
                        <a:srgbClr val="000000"/>
                      </a:solidFill>
                      <a:latin typeface="Calibri" pitchFamily="34" charset="0"/>
                      <a:cs typeface="Calibri" pitchFamily="34" charset="0"/>
                    </a:rPr>
                    <a:t> </a:t>
                  </a:r>
                </a:p>
                <a:p>
                  <a:pPr algn="r" eaLnBrk="0" hangingPunct="0"/>
                  <a:endParaRPr lang="ru-RU" sz="2000">
                    <a:solidFill>
                      <a:srgbClr val="000000"/>
                    </a:solidFill>
                    <a:latin typeface="Calibri" pitchFamily="34" charset="0"/>
                    <a:cs typeface="Calibri" pitchFamily="34" charset="0"/>
                  </a:endParaRPr>
                </a:p>
              </p:txBody>
            </p:sp>
            <p:sp>
              <p:nvSpPr>
                <p:cNvPr id="38936" name="Rectangle 1088"/>
                <p:cNvSpPr>
                  <a:spLocks noChangeArrowheads="1"/>
                </p:cNvSpPr>
                <p:nvPr/>
              </p:nvSpPr>
              <p:spPr bwMode="auto">
                <a:xfrm>
                  <a:off x="2260" y="2812"/>
                  <a:ext cx="1447" cy="403"/>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grpSp>
        <p:sp>
          <p:nvSpPr>
            <p:cNvPr id="38918" name="Rectangle 1089"/>
            <p:cNvSpPr>
              <a:spLocks noChangeArrowheads="1"/>
            </p:cNvSpPr>
            <p:nvPr/>
          </p:nvSpPr>
          <p:spPr bwMode="auto">
            <a:xfrm>
              <a:off x="-3" y="-3"/>
              <a:ext cx="3713" cy="3221"/>
            </a:xfrm>
            <a:prstGeom prst="rect">
              <a:avLst/>
            </a:prstGeom>
            <a:noFill/>
            <a:ln w="31750">
              <a:solidFill>
                <a:srgbClr val="A0A0A0"/>
              </a:solidFill>
              <a:miter lim="800000"/>
              <a:headEnd/>
              <a:tailEnd/>
            </a:ln>
          </p:spPr>
          <p:txBody>
            <a:bodyPr tIns="90000"/>
            <a:lstStyle/>
            <a:p>
              <a:endParaRPr lang="en-US" sz="2000">
                <a:solidFill>
                  <a:srgbClr val="000000"/>
                </a:solidFill>
                <a:latin typeface="Calibri" pitchFamily="34" charset="0"/>
                <a:cs typeface="Calibri" pitchFamily="34" charset="0"/>
              </a:endParaRPr>
            </a:p>
          </p:txBody>
        </p:sp>
      </p:grpSp>
      <p:sp>
        <p:nvSpPr>
          <p:cNvPr id="59" name="Rektangel 58"/>
          <p:cNvSpPr/>
          <p:nvPr/>
        </p:nvSpPr>
        <p:spPr>
          <a:xfrm>
            <a:off x="898525" y="4927600"/>
            <a:ext cx="3673475" cy="400110"/>
          </a:xfrm>
          <a:prstGeom prst="rect">
            <a:avLst/>
          </a:prstGeom>
        </p:spPr>
        <p:txBody>
          <a:bodyPr>
            <a:spAutoFit/>
          </a:bodyPr>
          <a:lstStyle/>
          <a:p>
            <a:pPr>
              <a:defRPr/>
            </a:pPr>
            <a:r>
              <a:rPr lang="ru-RU" sz="2000" dirty="0">
                <a:solidFill>
                  <a:srgbClr val="000000"/>
                </a:solidFill>
                <a:latin typeface="+mn-lt"/>
                <a:ea typeface="+mn-ea"/>
                <a:cs typeface="Times New Roman" pitchFamily="18" charset="0"/>
              </a:rPr>
              <a:t>Пуско-наладочные работы</a:t>
            </a:r>
            <a:r>
              <a:rPr lang="en-US" sz="2000" dirty="0">
                <a:solidFill>
                  <a:srgbClr val="000000"/>
                </a:solidFill>
                <a:latin typeface="+mn-lt"/>
                <a:ea typeface="+mn-ea"/>
                <a:cs typeface="Times New Roman" pitchFamily="18" charset="0"/>
              </a:rPr>
              <a:t> </a:t>
            </a:r>
            <a:endParaRPr lang="ru-RU" sz="2000" dirty="0">
              <a:solidFill>
                <a:srgbClr val="000000"/>
              </a:solidFill>
              <a:latin typeface="+mn-lt"/>
              <a:ea typeface="+mn-ea"/>
              <a:cs typeface="Times New Roman" pitchFamily="18" charset="0"/>
            </a:endParaRPr>
          </a:p>
        </p:txBody>
      </p:sp>
      <p:sp>
        <p:nvSpPr>
          <p:cNvPr id="62" name="Заголовок 61"/>
          <p:cNvSpPr>
            <a:spLocks noGrp="1"/>
          </p:cNvSpPr>
          <p:nvPr>
            <p:ph type="title"/>
          </p:nvPr>
        </p:nvSpPr>
        <p:spPr>
          <a:xfrm>
            <a:off x="642910" y="0"/>
            <a:ext cx="8153400" cy="1285860"/>
          </a:xfrm>
        </p:spPr>
        <p:txBody>
          <a:bodyPr>
            <a:normAutofit/>
          </a:bodyPr>
          <a:lstStyle/>
          <a:p>
            <a:pPr algn="ctr"/>
            <a:r>
              <a:rPr lang="ru-RU" sz="4000" b="1" dirty="0" smtClean="0">
                <a:solidFill>
                  <a:srgbClr val="000000"/>
                </a:solidFill>
                <a:latin typeface="Calibri" pitchFamily="34" charset="0"/>
                <a:cs typeface="Calibri" pitchFamily="34" charset="0"/>
              </a:rPr>
              <a:t>Расчет стоимости</a:t>
            </a:r>
            <a:endParaRPr lang="ru-RU"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7"/>
          <p:cNvSpPr txBox="1">
            <a:spLocks noChangeArrowheads="1"/>
          </p:cNvSpPr>
          <p:nvPr/>
        </p:nvSpPr>
        <p:spPr bwMode="auto">
          <a:xfrm>
            <a:off x="1547813" y="549275"/>
            <a:ext cx="2743200" cy="457200"/>
          </a:xfrm>
          <a:prstGeom prst="rect">
            <a:avLst/>
          </a:prstGeom>
          <a:noFill/>
          <a:ln w="9525">
            <a:noFill/>
            <a:miter lim="800000"/>
            <a:headEnd/>
            <a:tailEnd/>
          </a:ln>
        </p:spPr>
        <p:txBody>
          <a:bodyPr>
            <a:spAutoFit/>
          </a:bodyPr>
          <a:lstStyle/>
          <a:p>
            <a:pPr>
              <a:spcBef>
                <a:spcPct val="50000"/>
              </a:spcBef>
            </a:pPr>
            <a:r>
              <a:rPr lang="ru-RU" b="1">
                <a:solidFill>
                  <a:srgbClr val="A50021"/>
                </a:solidFill>
                <a:latin typeface="Calibri" pitchFamily="34" charset="0"/>
                <a:cs typeface="Calibri" pitchFamily="34" charset="0"/>
              </a:rPr>
              <a:t>Сеть</a:t>
            </a:r>
            <a:endParaRPr lang="en-GB" b="1">
              <a:solidFill>
                <a:srgbClr val="A50021"/>
              </a:solidFill>
              <a:latin typeface="Calibri" pitchFamily="34" charset="0"/>
              <a:cs typeface="Calibri" pitchFamily="34" charset="0"/>
            </a:endParaRPr>
          </a:p>
        </p:txBody>
      </p:sp>
      <p:sp>
        <p:nvSpPr>
          <p:cNvPr id="40962" name="Rectangle 21"/>
          <p:cNvSpPr>
            <a:spLocks noChangeArrowheads="1"/>
          </p:cNvSpPr>
          <p:nvPr/>
        </p:nvSpPr>
        <p:spPr bwMode="auto">
          <a:xfrm>
            <a:off x="1912938" y="12366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3" name="Rectangle 22"/>
          <p:cNvSpPr>
            <a:spLocks noChangeArrowheads="1"/>
          </p:cNvSpPr>
          <p:nvPr/>
        </p:nvSpPr>
        <p:spPr bwMode="auto">
          <a:xfrm>
            <a:off x="3335338" y="12366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4" name="Rectangle 23"/>
          <p:cNvSpPr>
            <a:spLocks noChangeArrowheads="1"/>
          </p:cNvSpPr>
          <p:nvPr/>
        </p:nvSpPr>
        <p:spPr bwMode="auto">
          <a:xfrm>
            <a:off x="592138" y="16938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5" name="Rectangle 24"/>
          <p:cNvSpPr>
            <a:spLocks noChangeArrowheads="1"/>
          </p:cNvSpPr>
          <p:nvPr/>
        </p:nvSpPr>
        <p:spPr bwMode="auto">
          <a:xfrm>
            <a:off x="1912938" y="215106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6" name="Rectangle 25"/>
          <p:cNvSpPr>
            <a:spLocks noChangeArrowheads="1"/>
          </p:cNvSpPr>
          <p:nvPr/>
        </p:nvSpPr>
        <p:spPr bwMode="auto">
          <a:xfrm>
            <a:off x="3335338" y="169386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7" name="Rectangle 26"/>
          <p:cNvSpPr>
            <a:spLocks noChangeArrowheads="1"/>
          </p:cNvSpPr>
          <p:nvPr/>
        </p:nvSpPr>
        <p:spPr bwMode="auto">
          <a:xfrm>
            <a:off x="4859338" y="12366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8" name="Rectangle 27"/>
          <p:cNvSpPr>
            <a:spLocks noChangeArrowheads="1"/>
          </p:cNvSpPr>
          <p:nvPr/>
        </p:nvSpPr>
        <p:spPr bwMode="auto">
          <a:xfrm>
            <a:off x="4859338" y="83661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69" name="Rectangle 28"/>
          <p:cNvSpPr>
            <a:spLocks noChangeArrowheads="1"/>
          </p:cNvSpPr>
          <p:nvPr/>
        </p:nvSpPr>
        <p:spPr bwMode="auto">
          <a:xfrm>
            <a:off x="4859338" y="169386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70" name="Rectangle 29"/>
          <p:cNvSpPr>
            <a:spLocks noChangeArrowheads="1"/>
          </p:cNvSpPr>
          <p:nvPr/>
        </p:nvSpPr>
        <p:spPr bwMode="auto">
          <a:xfrm>
            <a:off x="4859338" y="215106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71" name="Rectangle 30"/>
          <p:cNvSpPr>
            <a:spLocks noChangeArrowheads="1"/>
          </p:cNvSpPr>
          <p:nvPr/>
        </p:nvSpPr>
        <p:spPr bwMode="auto">
          <a:xfrm>
            <a:off x="6281738" y="836613"/>
            <a:ext cx="914400" cy="17145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72" name="Rectangle 31"/>
          <p:cNvSpPr>
            <a:spLocks noChangeArrowheads="1"/>
          </p:cNvSpPr>
          <p:nvPr/>
        </p:nvSpPr>
        <p:spPr bwMode="auto">
          <a:xfrm>
            <a:off x="6281738" y="16938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73" name="Rectangle 32"/>
          <p:cNvSpPr>
            <a:spLocks noChangeArrowheads="1"/>
          </p:cNvSpPr>
          <p:nvPr/>
        </p:nvSpPr>
        <p:spPr bwMode="auto">
          <a:xfrm>
            <a:off x="7805738" y="1693863"/>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cxnSp>
        <p:nvCxnSpPr>
          <p:cNvPr id="40974" name="AutoShape 33"/>
          <p:cNvCxnSpPr>
            <a:cxnSpLocks noChangeShapeType="1"/>
            <a:stCxn id="40964" idx="3"/>
            <a:endCxn id="40966" idx="1"/>
          </p:cNvCxnSpPr>
          <p:nvPr/>
        </p:nvCxnSpPr>
        <p:spPr bwMode="auto">
          <a:xfrm>
            <a:off x="1506538" y="1779588"/>
            <a:ext cx="1828800" cy="0"/>
          </a:xfrm>
          <a:prstGeom prst="straightConnector1">
            <a:avLst/>
          </a:prstGeom>
          <a:noFill/>
          <a:ln w="25400">
            <a:solidFill>
              <a:schemeClr val="tx1"/>
            </a:solidFill>
            <a:round/>
            <a:headEnd/>
            <a:tailEnd/>
          </a:ln>
        </p:spPr>
      </p:cxnSp>
      <p:cxnSp>
        <p:nvCxnSpPr>
          <p:cNvPr id="40975" name="AutoShape 34"/>
          <p:cNvCxnSpPr>
            <a:cxnSpLocks noChangeShapeType="1"/>
            <a:stCxn id="40966" idx="3"/>
            <a:endCxn id="40969" idx="1"/>
          </p:cNvCxnSpPr>
          <p:nvPr/>
        </p:nvCxnSpPr>
        <p:spPr bwMode="auto">
          <a:xfrm>
            <a:off x="4249738" y="1779588"/>
            <a:ext cx="609600" cy="0"/>
          </a:xfrm>
          <a:prstGeom prst="straightConnector1">
            <a:avLst/>
          </a:prstGeom>
          <a:noFill/>
          <a:ln w="25400">
            <a:solidFill>
              <a:schemeClr val="tx1"/>
            </a:solidFill>
            <a:round/>
            <a:headEnd/>
            <a:tailEnd/>
          </a:ln>
        </p:spPr>
      </p:cxnSp>
      <p:cxnSp>
        <p:nvCxnSpPr>
          <p:cNvPr id="40976" name="AutoShape 35"/>
          <p:cNvCxnSpPr>
            <a:cxnSpLocks noChangeShapeType="1"/>
            <a:stCxn id="40969" idx="3"/>
            <a:endCxn id="40972" idx="1"/>
          </p:cNvCxnSpPr>
          <p:nvPr/>
        </p:nvCxnSpPr>
        <p:spPr bwMode="auto">
          <a:xfrm>
            <a:off x="5773738" y="1779588"/>
            <a:ext cx="508000" cy="0"/>
          </a:xfrm>
          <a:prstGeom prst="straightConnector1">
            <a:avLst/>
          </a:prstGeom>
          <a:noFill/>
          <a:ln w="25400">
            <a:solidFill>
              <a:schemeClr val="tx1"/>
            </a:solidFill>
            <a:round/>
            <a:headEnd/>
            <a:tailEnd/>
          </a:ln>
        </p:spPr>
      </p:cxnSp>
      <p:cxnSp>
        <p:nvCxnSpPr>
          <p:cNvPr id="40977" name="AutoShape 36"/>
          <p:cNvCxnSpPr>
            <a:cxnSpLocks noChangeShapeType="1"/>
            <a:stCxn id="40972" idx="3"/>
            <a:endCxn id="40973" idx="1"/>
          </p:cNvCxnSpPr>
          <p:nvPr/>
        </p:nvCxnSpPr>
        <p:spPr bwMode="auto">
          <a:xfrm>
            <a:off x="7196138" y="1779588"/>
            <a:ext cx="609600" cy="0"/>
          </a:xfrm>
          <a:prstGeom prst="straightConnector1">
            <a:avLst/>
          </a:prstGeom>
          <a:noFill/>
          <a:ln w="25400">
            <a:solidFill>
              <a:srgbClr val="A50021"/>
            </a:solidFill>
            <a:round/>
            <a:headEnd/>
            <a:tailEnd type="triangle" w="med" len="med"/>
          </a:ln>
        </p:spPr>
      </p:cxnSp>
      <p:cxnSp>
        <p:nvCxnSpPr>
          <p:cNvPr id="40978" name="AutoShape 37"/>
          <p:cNvCxnSpPr>
            <a:cxnSpLocks noChangeShapeType="1"/>
            <a:stCxn id="40965" idx="3"/>
            <a:endCxn id="40970" idx="1"/>
          </p:cNvCxnSpPr>
          <p:nvPr/>
        </p:nvCxnSpPr>
        <p:spPr bwMode="auto">
          <a:xfrm>
            <a:off x="2827338" y="2236788"/>
            <a:ext cx="2032000" cy="0"/>
          </a:xfrm>
          <a:prstGeom prst="straightConnector1">
            <a:avLst/>
          </a:prstGeom>
          <a:noFill/>
          <a:ln w="25400">
            <a:solidFill>
              <a:schemeClr val="tx1"/>
            </a:solidFill>
            <a:round/>
            <a:headEnd/>
            <a:tailEnd/>
          </a:ln>
        </p:spPr>
      </p:cxnSp>
      <p:cxnSp>
        <p:nvCxnSpPr>
          <p:cNvPr id="40979" name="AutoShape 38"/>
          <p:cNvCxnSpPr>
            <a:cxnSpLocks noChangeShapeType="1"/>
            <a:stCxn id="40968" idx="3"/>
            <a:endCxn id="40971" idx="1"/>
          </p:cNvCxnSpPr>
          <p:nvPr/>
        </p:nvCxnSpPr>
        <p:spPr bwMode="auto">
          <a:xfrm>
            <a:off x="5773738" y="922338"/>
            <a:ext cx="508000" cy="0"/>
          </a:xfrm>
          <a:prstGeom prst="straightConnector1">
            <a:avLst/>
          </a:prstGeom>
          <a:noFill/>
          <a:ln w="25400">
            <a:solidFill>
              <a:schemeClr val="tx1"/>
            </a:solidFill>
            <a:round/>
            <a:headEnd/>
            <a:tailEnd/>
          </a:ln>
        </p:spPr>
      </p:cxnSp>
      <p:cxnSp>
        <p:nvCxnSpPr>
          <p:cNvPr id="40980" name="AutoShape 39"/>
          <p:cNvCxnSpPr>
            <a:cxnSpLocks noChangeShapeType="1"/>
            <a:stCxn id="40962" idx="3"/>
            <a:endCxn id="40963" idx="1"/>
          </p:cNvCxnSpPr>
          <p:nvPr/>
        </p:nvCxnSpPr>
        <p:spPr bwMode="auto">
          <a:xfrm>
            <a:off x="2827338" y="1322388"/>
            <a:ext cx="508000" cy="0"/>
          </a:xfrm>
          <a:prstGeom prst="straightConnector1">
            <a:avLst/>
          </a:prstGeom>
          <a:noFill/>
          <a:ln w="25400">
            <a:solidFill>
              <a:srgbClr val="A50021"/>
            </a:solidFill>
            <a:round/>
            <a:headEnd/>
            <a:tailEnd/>
          </a:ln>
        </p:spPr>
      </p:cxnSp>
      <p:cxnSp>
        <p:nvCxnSpPr>
          <p:cNvPr id="40981" name="AutoShape 40"/>
          <p:cNvCxnSpPr>
            <a:cxnSpLocks noChangeShapeType="1"/>
            <a:stCxn id="40963" idx="3"/>
            <a:endCxn id="40967" idx="1"/>
          </p:cNvCxnSpPr>
          <p:nvPr/>
        </p:nvCxnSpPr>
        <p:spPr bwMode="auto">
          <a:xfrm>
            <a:off x="4249738" y="1322388"/>
            <a:ext cx="609600" cy="0"/>
          </a:xfrm>
          <a:prstGeom prst="straightConnector1">
            <a:avLst/>
          </a:prstGeom>
          <a:noFill/>
          <a:ln w="25400">
            <a:solidFill>
              <a:srgbClr val="A50021"/>
            </a:solidFill>
            <a:round/>
            <a:headEnd/>
            <a:tailEnd/>
          </a:ln>
        </p:spPr>
      </p:cxnSp>
      <p:cxnSp>
        <p:nvCxnSpPr>
          <p:cNvPr id="40982" name="AutoShape 41"/>
          <p:cNvCxnSpPr>
            <a:cxnSpLocks noChangeShapeType="1"/>
            <a:stCxn id="40971" idx="3"/>
            <a:endCxn id="40973" idx="1"/>
          </p:cNvCxnSpPr>
          <p:nvPr/>
        </p:nvCxnSpPr>
        <p:spPr bwMode="auto">
          <a:xfrm>
            <a:off x="7196138" y="922338"/>
            <a:ext cx="609600" cy="857250"/>
          </a:xfrm>
          <a:prstGeom prst="bentConnector3">
            <a:avLst>
              <a:gd name="adj1" fmla="val 50000"/>
            </a:avLst>
          </a:prstGeom>
          <a:noFill/>
          <a:ln w="25400">
            <a:solidFill>
              <a:schemeClr val="tx1"/>
            </a:solidFill>
            <a:miter lim="800000"/>
            <a:headEnd/>
            <a:tailEnd/>
          </a:ln>
        </p:spPr>
      </p:cxnSp>
      <p:cxnSp>
        <p:nvCxnSpPr>
          <p:cNvPr id="40983" name="AutoShape 46"/>
          <p:cNvCxnSpPr>
            <a:cxnSpLocks noChangeShapeType="1"/>
            <a:stCxn id="40970" idx="3"/>
            <a:endCxn id="40972" idx="3"/>
          </p:cNvCxnSpPr>
          <p:nvPr/>
        </p:nvCxnSpPr>
        <p:spPr bwMode="auto">
          <a:xfrm flipV="1">
            <a:off x="5773738" y="1779588"/>
            <a:ext cx="1422400" cy="457200"/>
          </a:xfrm>
          <a:prstGeom prst="bentConnector3">
            <a:avLst>
              <a:gd name="adj1" fmla="val 116069"/>
            </a:avLst>
          </a:prstGeom>
          <a:noFill/>
          <a:ln w="25400">
            <a:solidFill>
              <a:schemeClr val="tx1"/>
            </a:solidFill>
            <a:miter lim="800000"/>
            <a:headEnd/>
            <a:tailEnd/>
          </a:ln>
        </p:spPr>
      </p:cxnSp>
      <p:cxnSp>
        <p:nvCxnSpPr>
          <p:cNvPr id="40984" name="AutoShape 47"/>
          <p:cNvCxnSpPr>
            <a:cxnSpLocks noChangeShapeType="1"/>
            <a:stCxn id="40968" idx="1"/>
            <a:endCxn id="40963" idx="3"/>
          </p:cNvCxnSpPr>
          <p:nvPr/>
        </p:nvCxnSpPr>
        <p:spPr bwMode="auto">
          <a:xfrm rot="10800000" flipV="1">
            <a:off x="4249738" y="922338"/>
            <a:ext cx="609600" cy="400050"/>
          </a:xfrm>
          <a:prstGeom prst="bentConnector3">
            <a:avLst>
              <a:gd name="adj1" fmla="val 50000"/>
            </a:avLst>
          </a:prstGeom>
          <a:noFill/>
          <a:ln w="25400">
            <a:solidFill>
              <a:schemeClr val="tx1"/>
            </a:solidFill>
            <a:miter lim="800000"/>
            <a:headEnd/>
            <a:tailEnd/>
          </a:ln>
        </p:spPr>
      </p:cxnSp>
      <p:cxnSp>
        <p:nvCxnSpPr>
          <p:cNvPr id="40985" name="AutoShape 48"/>
          <p:cNvCxnSpPr>
            <a:cxnSpLocks noChangeShapeType="1"/>
            <a:stCxn id="40966" idx="3"/>
            <a:endCxn id="40970" idx="1"/>
          </p:cNvCxnSpPr>
          <p:nvPr/>
        </p:nvCxnSpPr>
        <p:spPr bwMode="auto">
          <a:xfrm>
            <a:off x="4249738" y="1779588"/>
            <a:ext cx="609600" cy="457200"/>
          </a:xfrm>
          <a:prstGeom prst="bentConnector3">
            <a:avLst>
              <a:gd name="adj1" fmla="val 50000"/>
            </a:avLst>
          </a:prstGeom>
          <a:noFill/>
          <a:ln w="25400">
            <a:solidFill>
              <a:schemeClr val="tx1"/>
            </a:solidFill>
            <a:miter lim="800000"/>
            <a:headEnd/>
            <a:tailEnd/>
          </a:ln>
        </p:spPr>
      </p:cxnSp>
      <p:cxnSp>
        <p:nvCxnSpPr>
          <p:cNvPr id="40986" name="AutoShape 49"/>
          <p:cNvCxnSpPr>
            <a:cxnSpLocks noChangeShapeType="1"/>
            <a:stCxn id="40962" idx="1"/>
            <a:endCxn id="40964" idx="3"/>
          </p:cNvCxnSpPr>
          <p:nvPr/>
        </p:nvCxnSpPr>
        <p:spPr bwMode="auto">
          <a:xfrm rot="10800000" flipV="1">
            <a:off x="1506538" y="1322388"/>
            <a:ext cx="406400" cy="457200"/>
          </a:xfrm>
          <a:prstGeom prst="bentConnector3">
            <a:avLst>
              <a:gd name="adj1" fmla="val 50000"/>
            </a:avLst>
          </a:prstGeom>
          <a:noFill/>
          <a:ln w="25400">
            <a:solidFill>
              <a:srgbClr val="A50021"/>
            </a:solidFill>
            <a:miter lim="800000"/>
            <a:headEnd/>
            <a:tailEnd/>
          </a:ln>
        </p:spPr>
      </p:cxnSp>
      <p:cxnSp>
        <p:nvCxnSpPr>
          <p:cNvPr id="40987" name="AutoShape 50"/>
          <p:cNvCxnSpPr>
            <a:cxnSpLocks noChangeShapeType="1"/>
            <a:stCxn id="40965" idx="1"/>
            <a:endCxn id="40964" idx="3"/>
          </p:cNvCxnSpPr>
          <p:nvPr/>
        </p:nvCxnSpPr>
        <p:spPr bwMode="auto">
          <a:xfrm rot="10800000">
            <a:off x="1506538" y="1779588"/>
            <a:ext cx="406400" cy="457200"/>
          </a:xfrm>
          <a:prstGeom prst="bentConnector3">
            <a:avLst>
              <a:gd name="adj1" fmla="val 50000"/>
            </a:avLst>
          </a:prstGeom>
          <a:noFill/>
          <a:ln w="25400">
            <a:solidFill>
              <a:schemeClr val="tx1"/>
            </a:solidFill>
            <a:miter lim="800000"/>
            <a:headEnd/>
            <a:tailEnd/>
          </a:ln>
        </p:spPr>
      </p:cxnSp>
      <p:cxnSp>
        <p:nvCxnSpPr>
          <p:cNvPr id="40988" name="AutoShape 51"/>
          <p:cNvCxnSpPr>
            <a:cxnSpLocks noChangeShapeType="1"/>
            <a:stCxn id="40967" idx="3"/>
            <a:endCxn id="40972" idx="1"/>
          </p:cNvCxnSpPr>
          <p:nvPr/>
        </p:nvCxnSpPr>
        <p:spPr bwMode="auto">
          <a:xfrm>
            <a:off x="5773738" y="1322388"/>
            <a:ext cx="508000" cy="457200"/>
          </a:xfrm>
          <a:prstGeom prst="bentConnector3">
            <a:avLst>
              <a:gd name="adj1" fmla="val 50000"/>
            </a:avLst>
          </a:prstGeom>
          <a:noFill/>
          <a:ln w="25400">
            <a:solidFill>
              <a:srgbClr val="A50021"/>
            </a:solidFill>
            <a:miter lim="800000"/>
            <a:headEnd/>
            <a:tailEnd/>
          </a:ln>
        </p:spPr>
      </p:cxnSp>
      <p:sp>
        <p:nvSpPr>
          <p:cNvPr id="40989" name="Rectangle 55"/>
          <p:cNvSpPr>
            <a:spLocks noChangeArrowheads="1"/>
          </p:cNvSpPr>
          <p:nvPr/>
        </p:nvSpPr>
        <p:spPr bwMode="auto">
          <a:xfrm>
            <a:off x="1717675" y="4084638"/>
            <a:ext cx="711200" cy="334962"/>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0" name="Rectangle 56"/>
          <p:cNvSpPr>
            <a:spLocks noChangeArrowheads="1"/>
          </p:cNvSpPr>
          <p:nvPr/>
        </p:nvSpPr>
        <p:spPr bwMode="auto">
          <a:xfrm>
            <a:off x="2428875" y="3594100"/>
            <a:ext cx="711200" cy="83343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1" name="Rectangle 57"/>
          <p:cNvSpPr>
            <a:spLocks noChangeArrowheads="1"/>
          </p:cNvSpPr>
          <p:nvPr/>
        </p:nvSpPr>
        <p:spPr bwMode="auto">
          <a:xfrm>
            <a:off x="3140075" y="3265488"/>
            <a:ext cx="711200" cy="116840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2" name="Rectangle 58"/>
          <p:cNvSpPr>
            <a:spLocks noChangeArrowheads="1"/>
          </p:cNvSpPr>
          <p:nvPr/>
        </p:nvSpPr>
        <p:spPr bwMode="auto">
          <a:xfrm>
            <a:off x="3851275" y="3429000"/>
            <a:ext cx="711200" cy="1001713"/>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3" name="Rectangle 59"/>
          <p:cNvSpPr>
            <a:spLocks noChangeArrowheads="1"/>
          </p:cNvSpPr>
          <p:nvPr/>
        </p:nvSpPr>
        <p:spPr bwMode="auto">
          <a:xfrm>
            <a:off x="4562475" y="2855913"/>
            <a:ext cx="711200" cy="1584325"/>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4" name="Rectangle 60"/>
          <p:cNvSpPr>
            <a:spLocks noChangeArrowheads="1"/>
          </p:cNvSpPr>
          <p:nvPr/>
        </p:nvSpPr>
        <p:spPr bwMode="auto">
          <a:xfrm>
            <a:off x="5273675" y="3511550"/>
            <a:ext cx="711200" cy="917575"/>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5" name="Rectangle 61"/>
          <p:cNvSpPr>
            <a:spLocks noChangeArrowheads="1"/>
          </p:cNvSpPr>
          <p:nvPr/>
        </p:nvSpPr>
        <p:spPr bwMode="auto">
          <a:xfrm>
            <a:off x="5984875" y="3840163"/>
            <a:ext cx="711200" cy="582612"/>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6" name="Rectangle 62"/>
          <p:cNvSpPr>
            <a:spLocks noChangeArrowheads="1"/>
          </p:cNvSpPr>
          <p:nvPr/>
        </p:nvSpPr>
        <p:spPr bwMode="auto">
          <a:xfrm>
            <a:off x="6696075" y="4084638"/>
            <a:ext cx="711200" cy="334962"/>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0997" name="Text Box 63"/>
          <p:cNvSpPr txBox="1">
            <a:spLocks noChangeArrowheads="1"/>
          </p:cNvSpPr>
          <p:nvPr/>
        </p:nvSpPr>
        <p:spPr bwMode="auto">
          <a:xfrm>
            <a:off x="5651500" y="2636838"/>
            <a:ext cx="2376488" cy="457200"/>
          </a:xfrm>
          <a:prstGeom prst="rect">
            <a:avLst/>
          </a:prstGeom>
          <a:noFill/>
          <a:ln w="9525">
            <a:noFill/>
            <a:miter lim="800000"/>
            <a:headEnd/>
            <a:tailEnd/>
          </a:ln>
        </p:spPr>
        <p:txBody>
          <a:bodyPr>
            <a:spAutoFit/>
          </a:bodyPr>
          <a:lstStyle/>
          <a:p>
            <a:pPr>
              <a:spcBef>
                <a:spcPct val="50000"/>
              </a:spcBef>
            </a:pPr>
            <a:r>
              <a:rPr lang="ru-RU" b="1">
                <a:solidFill>
                  <a:srgbClr val="A50021"/>
                </a:solidFill>
                <a:latin typeface="Calibri" pitchFamily="34" charset="0"/>
                <a:cs typeface="Calibri" pitchFamily="34" charset="0"/>
              </a:rPr>
              <a:t>Гистограмма</a:t>
            </a:r>
            <a:endParaRPr lang="en-GB" b="1">
              <a:solidFill>
                <a:srgbClr val="A50021"/>
              </a:solidFill>
              <a:latin typeface="Calibri" pitchFamily="34" charset="0"/>
              <a:cs typeface="Calibri" pitchFamily="34" charset="0"/>
            </a:endParaRPr>
          </a:p>
        </p:txBody>
      </p:sp>
      <p:sp>
        <p:nvSpPr>
          <p:cNvPr id="40998" name="Line 64"/>
          <p:cNvSpPr>
            <a:spLocks noChangeShapeType="1"/>
          </p:cNvSpPr>
          <p:nvPr/>
        </p:nvSpPr>
        <p:spPr bwMode="auto">
          <a:xfrm>
            <a:off x="1727200" y="4705350"/>
            <a:ext cx="1588" cy="1638300"/>
          </a:xfrm>
          <a:prstGeom prst="line">
            <a:avLst/>
          </a:prstGeom>
          <a:noFill/>
          <a:ln w="25400">
            <a:solidFill>
              <a:schemeClr val="tx1"/>
            </a:solidFill>
            <a:round/>
            <a:headEnd type="triangle" w="med" len="med"/>
            <a:tailEnd type="none" w="lg" len="med"/>
          </a:ln>
        </p:spPr>
        <p:txBody>
          <a:bodyPr/>
          <a:lstStyle/>
          <a:p>
            <a:endParaRPr lang="ru-RU">
              <a:latin typeface="Calibri" pitchFamily="34" charset="0"/>
              <a:cs typeface="Calibri" pitchFamily="34" charset="0"/>
            </a:endParaRPr>
          </a:p>
        </p:txBody>
      </p:sp>
      <p:sp>
        <p:nvSpPr>
          <p:cNvPr id="40999" name="Line 65"/>
          <p:cNvSpPr>
            <a:spLocks noChangeShapeType="1"/>
          </p:cNvSpPr>
          <p:nvPr/>
        </p:nvSpPr>
        <p:spPr bwMode="auto">
          <a:xfrm>
            <a:off x="1727200" y="6342063"/>
            <a:ext cx="5746750" cy="3175"/>
          </a:xfrm>
          <a:prstGeom prst="line">
            <a:avLst/>
          </a:prstGeom>
          <a:noFill/>
          <a:ln w="25400">
            <a:solidFill>
              <a:schemeClr val="tx1"/>
            </a:solidFill>
            <a:round/>
            <a:headEnd/>
            <a:tailEnd type="triangle" w="lg" len="med"/>
          </a:ln>
        </p:spPr>
        <p:txBody>
          <a:bodyPr/>
          <a:lstStyle/>
          <a:p>
            <a:endParaRPr lang="ru-RU">
              <a:latin typeface="Calibri" pitchFamily="34" charset="0"/>
              <a:cs typeface="Calibri" pitchFamily="34" charset="0"/>
            </a:endParaRPr>
          </a:p>
        </p:txBody>
      </p:sp>
      <p:sp>
        <p:nvSpPr>
          <p:cNvPr id="41000" name="Line 66"/>
          <p:cNvSpPr>
            <a:spLocks noChangeShapeType="1"/>
          </p:cNvSpPr>
          <p:nvPr/>
        </p:nvSpPr>
        <p:spPr bwMode="auto">
          <a:xfrm>
            <a:off x="1717675" y="2773363"/>
            <a:ext cx="1588" cy="1668462"/>
          </a:xfrm>
          <a:prstGeom prst="line">
            <a:avLst/>
          </a:prstGeom>
          <a:noFill/>
          <a:ln w="25400">
            <a:solidFill>
              <a:schemeClr val="tx1"/>
            </a:solidFill>
            <a:round/>
            <a:headEnd type="triangle" w="med" len="med"/>
            <a:tailEnd type="none" w="lg" len="med"/>
          </a:ln>
        </p:spPr>
        <p:txBody>
          <a:bodyPr/>
          <a:lstStyle/>
          <a:p>
            <a:endParaRPr lang="ru-RU">
              <a:latin typeface="Calibri" pitchFamily="34" charset="0"/>
              <a:cs typeface="Calibri" pitchFamily="34" charset="0"/>
            </a:endParaRPr>
          </a:p>
        </p:txBody>
      </p:sp>
      <p:sp>
        <p:nvSpPr>
          <p:cNvPr id="41001" name="Freeform 67"/>
          <p:cNvSpPr>
            <a:spLocks/>
          </p:cNvSpPr>
          <p:nvPr/>
        </p:nvSpPr>
        <p:spPr bwMode="auto">
          <a:xfrm>
            <a:off x="1930400" y="4705350"/>
            <a:ext cx="5454650" cy="1638300"/>
          </a:xfrm>
          <a:custGeom>
            <a:avLst/>
            <a:gdLst>
              <a:gd name="T0" fmla="*/ 0 w 2784"/>
              <a:gd name="T1" fmla="*/ 2147483647 h 648"/>
              <a:gd name="T2" fmla="*/ 2147483647 w 2784"/>
              <a:gd name="T3" fmla="*/ 2147483647 h 648"/>
              <a:gd name="T4" fmla="*/ 2147483647 w 2784"/>
              <a:gd name="T5" fmla="*/ 2147483647 h 648"/>
              <a:gd name="T6" fmla="*/ 2147483647 w 2784"/>
              <a:gd name="T7" fmla="*/ 2147483647 h 648"/>
              <a:gd name="T8" fmla="*/ 0 60000 65536"/>
              <a:gd name="T9" fmla="*/ 0 60000 65536"/>
              <a:gd name="T10" fmla="*/ 0 60000 65536"/>
              <a:gd name="T11" fmla="*/ 0 60000 65536"/>
              <a:gd name="T12" fmla="*/ 0 w 2784"/>
              <a:gd name="T13" fmla="*/ 0 h 648"/>
              <a:gd name="T14" fmla="*/ 2784 w 2784"/>
              <a:gd name="T15" fmla="*/ 648 h 648"/>
            </a:gdLst>
            <a:ahLst/>
            <a:cxnLst>
              <a:cxn ang="T8">
                <a:pos x="T0" y="T1"/>
              </a:cxn>
              <a:cxn ang="T9">
                <a:pos x="T2" y="T3"/>
              </a:cxn>
              <a:cxn ang="T10">
                <a:pos x="T4" y="T5"/>
              </a:cxn>
              <a:cxn ang="T11">
                <a:pos x="T6" y="T7"/>
              </a:cxn>
            </a:cxnLst>
            <a:rect l="T12" t="T13" r="T14" b="T15"/>
            <a:pathLst>
              <a:path w="2784" h="648">
                <a:moveTo>
                  <a:pt x="0" y="648"/>
                </a:moveTo>
                <a:cubicBezTo>
                  <a:pt x="324" y="600"/>
                  <a:pt x="648" y="552"/>
                  <a:pt x="960" y="456"/>
                </a:cubicBezTo>
                <a:cubicBezTo>
                  <a:pt x="1272" y="360"/>
                  <a:pt x="1568" y="144"/>
                  <a:pt x="1872" y="72"/>
                </a:cubicBezTo>
                <a:cubicBezTo>
                  <a:pt x="2176" y="0"/>
                  <a:pt x="2632" y="32"/>
                  <a:pt x="2784" y="24"/>
                </a:cubicBezTo>
              </a:path>
            </a:pathLst>
          </a:custGeom>
          <a:noFill/>
          <a:ln w="38100">
            <a:solidFill>
              <a:srgbClr val="003366"/>
            </a:solidFill>
            <a:round/>
            <a:headEnd/>
            <a:tailEnd/>
          </a:ln>
        </p:spPr>
        <p:txBody>
          <a:bodyPr/>
          <a:lstStyle/>
          <a:p>
            <a:endParaRPr lang="en-US">
              <a:latin typeface="Calibri" pitchFamily="34" charset="0"/>
              <a:cs typeface="Calibri" pitchFamily="34" charset="0"/>
            </a:endParaRPr>
          </a:p>
        </p:txBody>
      </p:sp>
      <p:sp>
        <p:nvSpPr>
          <p:cNvPr id="41002" name="Freeform 69"/>
          <p:cNvSpPr>
            <a:spLocks/>
          </p:cNvSpPr>
          <p:nvPr/>
        </p:nvSpPr>
        <p:spPr bwMode="auto">
          <a:xfrm>
            <a:off x="1828800" y="4797425"/>
            <a:ext cx="5551488" cy="1546225"/>
          </a:xfrm>
          <a:custGeom>
            <a:avLst/>
            <a:gdLst>
              <a:gd name="T0" fmla="*/ 0 w 2784"/>
              <a:gd name="T1" fmla="*/ 2147483647 h 720"/>
              <a:gd name="T2" fmla="*/ 2147483647 w 2784"/>
              <a:gd name="T3" fmla="*/ 2147483647 h 720"/>
              <a:gd name="T4" fmla="*/ 2147483647 w 2784"/>
              <a:gd name="T5" fmla="*/ 2147483647 h 720"/>
              <a:gd name="T6" fmla="*/ 2147483647 w 2784"/>
              <a:gd name="T7" fmla="*/ 2147483647 h 720"/>
              <a:gd name="T8" fmla="*/ 2147483647 w 2784"/>
              <a:gd name="T9" fmla="*/ 0 h 720"/>
              <a:gd name="T10" fmla="*/ 0 60000 65536"/>
              <a:gd name="T11" fmla="*/ 0 60000 65536"/>
              <a:gd name="T12" fmla="*/ 0 60000 65536"/>
              <a:gd name="T13" fmla="*/ 0 60000 65536"/>
              <a:gd name="T14" fmla="*/ 0 60000 65536"/>
              <a:gd name="T15" fmla="*/ 0 w 2784"/>
              <a:gd name="T16" fmla="*/ 0 h 720"/>
              <a:gd name="T17" fmla="*/ 2784 w 2784"/>
              <a:gd name="T18" fmla="*/ 720 h 720"/>
            </a:gdLst>
            <a:ahLst/>
            <a:cxnLst>
              <a:cxn ang="T10">
                <a:pos x="T0" y="T1"/>
              </a:cxn>
              <a:cxn ang="T11">
                <a:pos x="T2" y="T3"/>
              </a:cxn>
              <a:cxn ang="T12">
                <a:pos x="T4" y="T5"/>
              </a:cxn>
              <a:cxn ang="T13">
                <a:pos x="T6" y="T7"/>
              </a:cxn>
              <a:cxn ang="T14">
                <a:pos x="T8" y="T9"/>
              </a:cxn>
            </a:cxnLst>
            <a:rect l="T15" t="T16" r="T17" b="T18"/>
            <a:pathLst>
              <a:path w="2784" h="720">
                <a:moveTo>
                  <a:pt x="0" y="720"/>
                </a:moveTo>
                <a:cubicBezTo>
                  <a:pt x="264" y="696"/>
                  <a:pt x="528" y="672"/>
                  <a:pt x="816" y="624"/>
                </a:cubicBezTo>
                <a:cubicBezTo>
                  <a:pt x="1104" y="576"/>
                  <a:pt x="1504" y="496"/>
                  <a:pt x="1728" y="432"/>
                </a:cubicBezTo>
                <a:cubicBezTo>
                  <a:pt x="1952" y="368"/>
                  <a:pt x="1984" y="312"/>
                  <a:pt x="2160" y="240"/>
                </a:cubicBezTo>
                <a:cubicBezTo>
                  <a:pt x="2336" y="168"/>
                  <a:pt x="2680" y="40"/>
                  <a:pt x="2784" y="0"/>
                </a:cubicBezTo>
              </a:path>
            </a:pathLst>
          </a:custGeom>
          <a:noFill/>
          <a:ln w="38100">
            <a:solidFill>
              <a:srgbClr val="A50021"/>
            </a:solidFill>
            <a:round/>
            <a:headEnd/>
            <a:tailEnd/>
          </a:ln>
        </p:spPr>
        <p:txBody>
          <a:bodyPr/>
          <a:lstStyle/>
          <a:p>
            <a:endParaRPr lang="en-US">
              <a:latin typeface="Calibri" pitchFamily="34" charset="0"/>
              <a:cs typeface="Calibri" pitchFamily="34" charset="0"/>
            </a:endParaRPr>
          </a:p>
        </p:txBody>
      </p:sp>
      <p:sp>
        <p:nvSpPr>
          <p:cNvPr id="41003" name="Text Box 70"/>
          <p:cNvSpPr txBox="1">
            <a:spLocks noChangeArrowheads="1"/>
          </p:cNvSpPr>
          <p:nvPr/>
        </p:nvSpPr>
        <p:spPr bwMode="auto">
          <a:xfrm>
            <a:off x="2339975" y="5229225"/>
            <a:ext cx="1357313" cy="506413"/>
          </a:xfrm>
          <a:prstGeom prst="rect">
            <a:avLst/>
          </a:prstGeom>
          <a:noFill/>
          <a:ln w="9525">
            <a:noFill/>
            <a:miter lim="800000"/>
            <a:headEnd/>
            <a:tailEnd/>
          </a:ln>
        </p:spPr>
        <p:txBody>
          <a:bodyPr>
            <a:spAutoFit/>
          </a:bodyPr>
          <a:lstStyle/>
          <a:p>
            <a:pPr>
              <a:lnSpc>
                <a:spcPct val="50000"/>
              </a:lnSpc>
              <a:spcBef>
                <a:spcPct val="50000"/>
              </a:spcBef>
            </a:pPr>
            <a:r>
              <a:rPr lang="ru-RU" sz="1800" b="1">
                <a:latin typeface="Calibri" pitchFamily="34" charset="0"/>
                <a:cs typeface="Calibri" pitchFamily="34" charset="0"/>
              </a:rPr>
              <a:t>Ранний</a:t>
            </a:r>
          </a:p>
          <a:p>
            <a:pPr>
              <a:lnSpc>
                <a:spcPct val="50000"/>
              </a:lnSpc>
              <a:spcBef>
                <a:spcPct val="50000"/>
              </a:spcBef>
            </a:pPr>
            <a:r>
              <a:rPr lang="ru-RU" sz="1800" b="1">
                <a:latin typeface="Calibri" pitchFamily="34" charset="0"/>
                <a:cs typeface="Calibri" pitchFamily="34" charset="0"/>
              </a:rPr>
              <a:t> старт</a:t>
            </a:r>
            <a:endParaRPr lang="en-GB" sz="1800" b="1">
              <a:latin typeface="Calibri" pitchFamily="34" charset="0"/>
              <a:cs typeface="Calibri" pitchFamily="34" charset="0"/>
            </a:endParaRPr>
          </a:p>
        </p:txBody>
      </p:sp>
      <p:sp>
        <p:nvSpPr>
          <p:cNvPr id="41004" name="Text Box 71"/>
          <p:cNvSpPr txBox="1">
            <a:spLocks noChangeArrowheads="1"/>
          </p:cNvSpPr>
          <p:nvPr/>
        </p:nvSpPr>
        <p:spPr bwMode="auto">
          <a:xfrm>
            <a:off x="6156325" y="5445125"/>
            <a:ext cx="1416050" cy="506413"/>
          </a:xfrm>
          <a:prstGeom prst="rect">
            <a:avLst/>
          </a:prstGeom>
          <a:noFill/>
          <a:ln w="9525">
            <a:noFill/>
            <a:miter lim="800000"/>
            <a:headEnd/>
            <a:tailEnd/>
          </a:ln>
        </p:spPr>
        <p:txBody>
          <a:bodyPr>
            <a:spAutoFit/>
          </a:bodyPr>
          <a:lstStyle/>
          <a:p>
            <a:pPr>
              <a:lnSpc>
                <a:spcPct val="50000"/>
              </a:lnSpc>
              <a:spcBef>
                <a:spcPct val="50000"/>
              </a:spcBef>
            </a:pPr>
            <a:r>
              <a:rPr lang="ru-RU" sz="1800" b="1">
                <a:latin typeface="Calibri" pitchFamily="34" charset="0"/>
                <a:cs typeface="Calibri" pitchFamily="34" charset="0"/>
              </a:rPr>
              <a:t>Поздний </a:t>
            </a:r>
          </a:p>
          <a:p>
            <a:pPr>
              <a:lnSpc>
                <a:spcPct val="50000"/>
              </a:lnSpc>
              <a:spcBef>
                <a:spcPct val="50000"/>
              </a:spcBef>
            </a:pPr>
            <a:r>
              <a:rPr lang="ru-RU" sz="1800" b="1">
                <a:latin typeface="Calibri" pitchFamily="34" charset="0"/>
                <a:cs typeface="Calibri" pitchFamily="34" charset="0"/>
              </a:rPr>
              <a:t>старт</a:t>
            </a:r>
            <a:endParaRPr lang="en-GB" sz="1800" b="1">
              <a:latin typeface="Calibri" pitchFamily="34" charset="0"/>
              <a:cs typeface="Calibri" pitchFamily="34" charset="0"/>
            </a:endParaRPr>
          </a:p>
        </p:txBody>
      </p:sp>
      <p:sp>
        <p:nvSpPr>
          <p:cNvPr id="41005" name="Line 72"/>
          <p:cNvSpPr>
            <a:spLocks noChangeShapeType="1"/>
          </p:cNvSpPr>
          <p:nvPr/>
        </p:nvSpPr>
        <p:spPr bwMode="auto">
          <a:xfrm>
            <a:off x="4427538" y="5516563"/>
            <a:ext cx="1266825" cy="3175"/>
          </a:xfrm>
          <a:prstGeom prst="line">
            <a:avLst/>
          </a:prstGeom>
          <a:noFill/>
          <a:ln w="25400">
            <a:solidFill>
              <a:schemeClr val="tx1"/>
            </a:solidFill>
            <a:round/>
            <a:headEnd type="triangle" w="med" len="med"/>
            <a:tailEnd type="triangle" w="med" len="med"/>
          </a:ln>
        </p:spPr>
        <p:txBody>
          <a:bodyPr/>
          <a:lstStyle/>
          <a:p>
            <a:endParaRPr lang="ru-RU">
              <a:latin typeface="Calibri" pitchFamily="34" charset="0"/>
              <a:cs typeface="Calibri" pitchFamily="34" charset="0"/>
            </a:endParaRPr>
          </a:p>
        </p:txBody>
      </p:sp>
      <p:sp>
        <p:nvSpPr>
          <p:cNvPr id="41006" name="Text Box 73"/>
          <p:cNvSpPr txBox="1">
            <a:spLocks noChangeArrowheads="1"/>
          </p:cNvSpPr>
          <p:nvPr/>
        </p:nvSpPr>
        <p:spPr bwMode="auto">
          <a:xfrm>
            <a:off x="5076825" y="5084763"/>
            <a:ext cx="1117600" cy="366712"/>
          </a:xfrm>
          <a:prstGeom prst="rect">
            <a:avLst/>
          </a:prstGeom>
          <a:noFill/>
          <a:ln w="9525">
            <a:noFill/>
            <a:miter lim="800000"/>
            <a:headEnd/>
            <a:tailEnd/>
          </a:ln>
        </p:spPr>
        <p:txBody>
          <a:bodyPr>
            <a:spAutoFit/>
          </a:bodyPr>
          <a:lstStyle/>
          <a:p>
            <a:pPr>
              <a:spcBef>
                <a:spcPct val="50000"/>
              </a:spcBef>
            </a:pPr>
            <a:r>
              <a:rPr lang="ru-RU" sz="1800" b="1">
                <a:latin typeface="Calibri" pitchFamily="34" charset="0"/>
                <a:cs typeface="Calibri" pitchFamily="34" charset="0"/>
              </a:rPr>
              <a:t>Поток</a:t>
            </a:r>
            <a:endParaRPr lang="nb-NO" sz="1800" b="1">
              <a:latin typeface="Calibri" pitchFamily="34" charset="0"/>
              <a:cs typeface="Calibri" pitchFamily="34" charset="0"/>
            </a:endParaRPr>
          </a:p>
        </p:txBody>
      </p:sp>
      <p:sp>
        <p:nvSpPr>
          <p:cNvPr id="41007" name="Text Box 74"/>
          <p:cNvSpPr txBox="1">
            <a:spLocks noChangeArrowheads="1"/>
          </p:cNvSpPr>
          <p:nvPr/>
        </p:nvSpPr>
        <p:spPr bwMode="auto">
          <a:xfrm>
            <a:off x="214313" y="5229225"/>
            <a:ext cx="1643062" cy="461963"/>
          </a:xfrm>
          <a:prstGeom prst="rect">
            <a:avLst/>
          </a:prstGeom>
          <a:noFill/>
          <a:ln w="9525">
            <a:noFill/>
            <a:miter lim="800000"/>
            <a:headEnd/>
            <a:tailEnd/>
          </a:ln>
        </p:spPr>
        <p:txBody>
          <a:bodyPr>
            <a:spAutoFit/>
          </a:bodyPr>
          <a:lstStyle/>
          <a:p>
            <a:pPr>
              <a:spcBef>
                <a:spcPct val="50000"/>
              </a:spcBef>
            </a:pPr>
            <a:r>
              <a:rPr lang="en-GB" b="1">
                <a:solidFill>
                  <a:srgbClr val="A50021"/>
                </a:solidFill>
                <a:latin typeface="Calibri" pitchFamily="34" charset="0"/>
                <a:cs typeface="Calibri" pitchFamily="34" charset="0"/>
              </a:rPr>
              <a:t>S-</a:t>
            </a:r>
            <a:r>
              <a:rPr lang="ru-RU" b="1">
                <a:solidFill>
                  <a:srgbClr val="A50021"/>
                </a:solidFill>
                <a:latin typeface="Calibri" pitchFamily="34" charset="0"/>
                <a:cs typeface="Calibri" pitchFamily="34" charset="0"/>
              </a:rPr>
              <a:t>кривая</a:t>
            </a:r>
            <a:endParaRPr lang="en-GB" b="1">
              <a:solidFill>
                <a:srgbClr val="A5002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Line 12"/>
          <p:cNvSpPr>
            <a:spLocks noChangeShapeType="1"/>
          </p:cNvSpPr>
          <p:nvPr/>
        </p:nvSpPr>
        <p:spPr bwMode="auto">
          <a:xfrm>
            <a:off x="1219200" y="1108075"/>
            <a:ext cx="1588" cy="2035175"/>
          </a:xfrm>
          <a:prstGeom prst="line">
            <a:avLst/>
          </a:prstGeom>
          <a:noFill/>
          <a:ln w="38100">
            <a:solidFill>
              <a:schemeClr val="tx1"/>
            </a:solidFill>
            <a:round/>
            <a:headEnd type="triangle" w="med" len="med"/>
            <a:tailEnd type="none" w="lg" len="med"/>
          </a:ln>
        </p:spPr>
        <p:txBody>
          <a:bodyPr/>
          <a:lstStyle/>
          <a:p>
            <a:endParaRPr lang="ru-RU">
              <a:latin typeface="Calibri" pitchFamily="34" charset="0"/>
              <a:cs typeface="Calibri" pitchFamily="34" charset="0"/>
            </a:endParaRPr>
          </a:p>
        </p:txBody>
      </p:sp>
      <p:sp>
        <p:nvSpPr>
          <p:cNvPr id="43010" name="Line 13"/>
          <p:cNvSpPr>
            <a:spLocks noChangeShapeType="1"/>
          </p:cNvSpPr>
          <p:nvPr/>
        </p:nvSpPr>
        <p:spPr bwMode="auto">
          <a:xfrm>
            <a:off x="1219200" y="3141663"/>
            <a:ext cx="7183438" cy="3175"/>
          </a:xfrm>
          <a:prstGeom prst="line">
            <a:avLst/>
          </a:prstGeom>
          <a:noFill/>
          <a:ln w="38100">
            <a:solidFill>
              <a:schemeClr val="tx1"/>
            </a:solidFill>
            <a:round/>
            <a:headEnd/>
            <a:tailEnd type="triangle" w="lg" len="med"/>
          </a:ln>
        </p:spPr>
        <p:txBody>
          <a:bodyPr/>
          <a:lstStyle/>
          <a:p>
            <a:endParaRPr lang="ru-RU">
              <a:latin typeface="Calibri" pitchFamily="34" charset="0"/>
              <a:cs typeface="Calibri" pitchFamily="34" charset="0"/>
            </a:endParaRPr>
          </a:p>
        </p:txBody>
      </p:sp>
      <p:sp>
        <p:nvSpPr>
          <p:cNvPr id="43011" name="Freeform 14"/>
          <p:cNvSpPr>
            <a:spLocks/>
          </p:cNvSpPr>
          <p:nvPr/>
        </p:nvSpPr>
        <p:spPr bwMode="auto">
          <a:xfrm>
            <a:off x="1422400" y="1311275"/>
            <a:ext cx="6094413" cy="1831975"/>
          </a:xfrm>
          <a:custGeom>
            <a:avLst/>
            <a:gdLst>
              <a:gd name="T0" fmla="*/ 0 w 2784"/>
              <a:gd name="T1" fmla="*/ 2147483647 h 648"/>
              <a:gd name="T2" fmla="*/ 2147483647 w 2784"/>
              <a:gd name="T3" fmla="*/ 2147483647 h 648"/>
              <a:gd name="T4" fmla="*/ 2147483647 w 2784"/>
              <a:gd name="T5" fmla="*/ 2147483647 h 648"/>
              <a:gd name="T6" fmla="*/ 2147483647 w 2784"/>
              <a:gd name="T7" fmla="*/ 2147483647 h 648"/>
              <a:gd name="T8" fmla="*/ 0 60000 65536"/>
              <a:gd name="T9" fmla="*/ 0 60000 65536"/>
              <a:gd name="T10" fmla="*/ 0 60000 65536"/>
              <a:gd name="T11" fmla="*/ 0 60000 65536"/>
              <a:gd name="T12" fmla="*/ 0 w 2784"/>
              <a:gd name="T13" fmla="*/ 0 h 648"/>
              <a:gd name="T14" fmla="*/ 2784 w 2784"/>
              <a:gd name="T15" fmla="*/ 648 h 648"/>
            </a:gdLst>
            <a:ahLst/>
            <a:cxnLst>
              <a:cxn ang="T8">
                <a:pos x="T0" y="T1"/>
              </a:cxn>
              <a:cxn ang="T9">
                <a:pos x="T2" y="T3"/>
              </a:cxn>
              <a:cxn ang="T10">
                <a:pos x="T4" y="T5"/>
              </a:cxn>
              <a:cxn ang="T11">
                <a:pos x="T6" y="T7"/>
              </a:cxn>
            </a:cxnLst>
            <a:rect l="T12" t="T13" r="T14" b="T15"/>
            <a:pathLst>
              <a:path w="2784" h="648">
                <a:moveTo>
                  <a:pt x="0" y="648"/>
                </a:moveTo>
                <a:cubicBezTo>
                  <a:pt x="324" y="600"/>
                  <a:pt x="648" y="552"/>
                  <a:pt x="960" y="456"/>
                </a:cubicBezTo>
                <a:cubicBezTo>
                  <a:pt x="1272" y="360"/>
                  <a:pt x="1568" y="144"/>
                  <a:pt x="1872" y="72"/>
                </a:cubicBezTo>
                <a:cubicBezTo>
                  <a:pt x="2176" y="0"/>
                  <a:pt x="2632" y="32"/>
                  <a:pt x="2784" y="24"/>
                </a:cubicBezTo>
              </a:path>
            </a:pathLst>
          </a:custGeom>
          <a:noFill/>
          <a:ln w="38100">
            <a:solidFill>
              <a:srgbClr val="003366"/>
            </a:solidFill>
            <a:round/>
            <a:headEnd/>
            <a:tailEnd/>
          </a:ln>
        </p:spPr>
        <p:txBody>
          <a:bodyPr/>
          <a:lstStyle/>
          <a:p>
            <a:endParaRPr lang="en-US">
              <a:latin typeface="Calibri" pitchFamily="34" charset="0"/>
              <a:cs typeface="Calibri" pitchFamily="34" charset="0"/>
            </a:endParaRPr>
          </a:p>
        </p:txBody>
      </p:sp>
      <p:sp>
        <p:nvSpPr>
          <p:cNvPr id="43012" name="Freeform 15"/>
          <p:cNvSpPr>
            <a:spLocks/>
          </p:cNvSpPr>
          <p:nvPr/>
        </p:nvSpPr>
        <p:spPr bwMode="auto">
          <a:xfrm>
            <a:off x="1320800" y="1412875"/>
            <a:ext cx="6203950" cy="1730375"/>
          </a:xfrm>
          <a:custGeom>
            <a:avLst/>
            <a:gdLst>
              <a:gd name="T0" fmla="*/ 0 w 2784"/>
              <a:gd name="T1" fmla="*/ 2147483647 h 720"/>
              <a:gd name="T2" fmla="*/ 2147483647 w 2784"/>
              <a:gd name="T3" fmla="*/ 2147483647 h 720"/>
              <a:gd name="T4" fmla="*/ 2147483647 w 2784"/>
              <a:gd name="T5" fmla="*/ 2147483647 h 720"/>
              <a:gd name="T6" fmla="*/ 2147483647 w 2784"/>
              <a:gd name="T7" fmla="*/ 2147483647 h 720"/>
              <a:gd name="T8" fmla="*/ 2147483647 w 2784"/>
              <a:gd name="T9" fmla="*/ 0 h 720"/>
              <a:gd name="T10" fmla="*/ 0 60000 65536"/>
              <a:gd name="T11" fmla="*/ 0 60000 65536"/>
              <a:gd name="T12" fmla="*/ 0 60000 65536"/>
              <a:gd name="T13" fmla="*/ 0 60000 65536"/>
              <a:gd name="T14" fmla="*/ 0 60000 65536"/>
              <a:gd name="T15" fmla="*/ 0 w 2784"/>
              <a:gd name="T16" fmla="*/ 0 h 720"/>
              <a:gd name="T17" fmla="*/ 2784 w 2784"/>
              <a:gd name="T18" fmla="*/ 720 h 720"/>
            </a:gdLst>
            <a:ahLst/>
            <a:cxnLst>
              <a:cxn ang="T10">
                <a:pos x="T0" y="T1"/>
              </a:cxn>
              <a:cxn ang="T11">
                <a:pos x="T2" y="T3"/>
              </a:cxn>
              <a:cxn ang="T12">
                <a:pos x="T4" y="T5"/>
              </a:cxn>
              <a:cxn ang="T13">
                <a:pos x="T6" y="T7"/>
              </a:cxn>
              <a:cxn ang="T14">
                <a:pos x="T8" y="T9"/>
              </a:cxn>
            </a:cxnLst>
            <a:rect l="T15" t="T16" r="T17" b="T18"/>
            <a:pathLst>
              <a:path w="2784" h="720">
                <a:moveTo>
                  <a:pt x="0" y="720"/>
                </a:moveTo>
                <a:cubicBezTo>
                  <a:pt x="264" y="696"/>
                  <a:pt x="528" y="672"/>
                  <a:pt x="816" y="624"/>
                </a:cubicBezTo>
                <a:cubicBezTo>
                  <a:pt x="1104" y="576"/>
                  <a:pt x="1504" y="496"/>
                  <a:pt x="1728" y="432"/>
                </a:cubicBezTo>
                <a:cubicBezTo>
                  <a:pt x="1952" y="368"/>
                  <a:pt x="1984" y="312"/>
                  <a:pt x="2160" y="240"/>
                </a:cubicBezTo>
                <a:cubicBezTo>
                  <a:pt x="2336" y="168"/>
                  <a:pt x="2680" y="40"/>
                  <a:pt x="2784" y="0"/>
                </a:cubicBezTo>
              </a:path>
            </a:pathLst>
          </a:custGeom>
          <a:noFill/>
          <a:ln w="38100">
            <a:solidFill>
              <a:srgbClr val="A50021"/>
            </a:solidFill>
            <a:round/>
            <a:headEnd/>
            <a:tailEnd/>
          </a:ln>
        </p:spPr>
        <p:txBody>
          <a:bodyPr/>
          <a:lstStyle/>
          <a:p>
            <a:endParaRPr lang="en-US">
              <a:latin typeface="Calibri" pitchFamily="34" charset="0"/>
              <a:cs typeface="Calibri" pitchFamily="34" charset="0"/>
            </a:endParaRPr>
          </a:p>
        </p:txBody>
      </p:sp>
      <p:sp>
        <p:nvSpPr>
          <p:cNvPr id="43013" name="Text Box 16"/>
          <p:cNvSpPr txBox="1">
            <a:spLocks noChangeArrowheads="1"/>
          </p:cNvSpPr>
          <p:nvPr/>
        </p:nvSpPr>
        <p:spPr bwMode="auto">
          <a:xfrm>
            <a:off x="1447800" y="1989138"/>
            <a:ext cx="2838450" cy="246062"/>
          </a:xfrm>
          <a:prstGeom prst="rect">
            <a:avLst/>
          </a:prstGeom>
          <a:noFill/>
          <a:ln w="9525">
            <a:noFill/>
            <a:miter lim="800000"/>
            <a:headEnd/>
            <a:tailEnd/>
          </a:ln>
        </p:spPr>
        <p:txBody>
          <a:bodyPr>
            <a:spAutoFit/>
          </a:bodyPr>
          <a:lstStyle/>
          <a:p>
            <a:pPr>
              <a:lnSpc>
                <a:spcPct val="50000"/>
              </a:lnSpc>
              <a:spcBef>
                <a:spcPct val="50000"/>
              </a:spcBef>
            </a:pPr>
            <a:r>
              <a:rPr lang="ru-RU" sz="2000" b="1">
                <a:latin typeface="Calibri" pitchFamily="34" charset="0"/>
                <a:cs typeface="Calibri" pitchFamily="34" charset="0"/>
              </a:rPr>
              <a:t>Отработанные часы</a:t>
            </a:r>
            <a:endParaRPr lang="en-GB" sz="2000" b="1">
              <a:latin typeface="Calibri" pitchFamily="34" charset="0"/>
              <a:cs typeface="Calibri" pitchFamily="34" charset="0"/>
            </a:endParaRPr>
          </a:p>
        </p:txBody>
      </p:sp>
      <p:sp>
        <p:nvSpPr>
          <p:cNvPr id="43014" name="Text Box 17"/>
          <p:cNvSpPr txBox="1">
            <a:spLocks noChangeArrowheads="1"/>
          </p:cNvSpPr>
          <p:nvPr/>
        </p:nvSpPr>
        <p:spPr bwMode="auto">
          <a:xfrm>
            <a:off x="5715000" y="2362200"/>
            <a:ext cx="3048000" cy="246221"/>
          </a:xfrm>
          <a:prstGeom prst="rect">
            <a:avLst/>
          </a:prstGeom>
          <a:noFill/>
          <a:ln w="9525">
            <a:noFill/>
            <a:miter lim="800000"/>
            <a:headEnd/>
            <a:tailEnd/>
          </a:ln>
        </p:spPr>
        <p:txBody>
          <a:bodyPr>
            <a:spAutoFit/>
          </a:bodyPr>
          <a:lstStyle/>
          <a:p>
            <a:pPr>
              <a:lnSpc>
                <a:spcPct val="50000"/>
              </a:lnSpc>
              <a:spcBef>
                <a:spcPct val="50000"/>
              </a:spcBef>
            </a:pPr>
            <a:r>
              <a:rPr lang="ru-RU" sz="2000" b="1">
                <a:latin typeface="Calibri" pitchFamily="34" charset="0"/>
                <a:cs typeface="Calibri" pitchFamily="34" charset="0"/>
              </a:rPr>
              <a:t>Планируемые часы</a:t>
            </a:r>
            <a:endParaRPr lang="en-GB" sz="2000" b="1">
              <a:latin typeface="Calibri" pitchFamily="34" charset="0"/>
              <a:cs typeface="Calibri" pitchFamily="34" charset="0"/>
            </a:endParaRPr>
          </a:p>
        </p:txBody>
      </p:sp>
      <p:sp>
        <p:nvSpPr>
          <p:cNvPr id="43015" name="Text Box 18"/>
          <p:cNvSpPr txBox="1">
            <a:spLocks noChangeArrowheads="1"/>
          </p:cNvSpPr>
          <p:nvPr/>
        </p:nvSpPr>
        <p:spPr bwMode="auto">
          <a:xfrm>
            <a:off x="3352800" y="685800"/>
            <a:ext cx="2235200" cy="457200"/>
          </a:xfrm>
          <a:prstGeom prst="rect">
            <a:avLst/>
          </a:prstGeom>
          <a:noFill/>
          <a:ln w="9525">
            <a:noFill/>
            <a:miter lim="800000"/>
            <a:headEnd/>
            <a:tailEnd/>
          </a:ln>
        </p:spPr>
        <p:txBody>
          <a:bodyPr>
            <a:spAutoFit/>
          </a:bodyPr>
          <a:lstStyle/>
          <a:p>
            <a:pPr>
              <a:spcBef>
                <a:spcPct val="50000"/>
              </a:spcBef>
            </a:pPr>
            <a:r>
              <a:rPr lang="en-GB" b="1">
                <a:solidFill>
                  <a:srgbClr val="A50021"/>
                </a:solidFill>
                <a:latin typeface="Calibri" pitchFamily="34" charset="0"/>
                <a:cs typeface="Calibri" pitchFamily="34" charset="0"/>
              </a:rPr>
              <a:t>S-</a:t>
            </a:r>
            <a:r>
              <a:rPr lang="ru-RU" b="1">
                <a:solidFill>
                  <a:srgbClr val="A50021"/>
                </a:solidFill>
                <a:latin typeface="Calibri" pitchFamily="34" charset="0"/>
                <a:cs typeface="Calibri" pitchFamily="34" charset="0"/>
              </a:rPr>
              <a:t>кривая</a:t>
            </a:r>
            <a:endParaRPr lang="en-GB" b="1">
              <a:solidFill>
                <a:srgbClr val="A50021"/>
              </a:solidFill>
              <a:latin typeface="Calibri" pitchFamily="34" charset="0"/>
              <a:cs typeface="Calibri" pitchFamily="34" charset="0"/>
            </a:endParaRPr>
          </a:p>
        </p:txBody>
      </p:sp>
      <p:sp>
        <p:nvSpPr>
          <p:cNvPr id="43016" name="Text Box 19"/>
          <p:cNvSpPr txBox="1">
            <a:spLocks noChangeArrowheads="1"/>
          </p:cNvSpPr>
          <p:nvPr/>
        </p:nvSpPr>
        <p:spPr bwMode="auto">
          <a:xfrm>
            <a:off x="1219200" y="3451225"/>
            <a:ext cx="2540000" cy="461963"/>
          </a:xfrm>
          <a:prstGeom prst="rect">
            <a:avLst/>
          </a:prstGeom>
          <a:noFill/>
          <a:ln w="9525">
            <a:noFill/>
            <a:miter lim="800000"/>
            <a:headEnd/>
            <a:tailEnd/>
          </a:ln>
        </p:spPr>
        <p:txBody>
          <a:bodyPr>
            <a:spAutoFit/>
          </a:bodyPr>
          <a:lstStyle/>
          <a:p>
            <a:pPr>
              <a:spcBef>
                <a:spcPct val="50000"/>
              </a:spcBef>
            </a:pPr>
            <a:r>
              <a:rPr lang="ru-RU" b="1">
                <a:solidFill>
                  <a:srgbClr val="A50021"/>
                </a:solidFill>
                <a:latin typeface="Calibri" pitchFamily="34" charset="0"/>
                <a:cs typeface="Calibri" pitchFamily="34" charset="0"/>
              </a:rPr>
              <a:t>Гистограмма</a:t>
            </a:r>
            <a:endParaRPr lang="en-GB" b="1">
              <a:solidFill>
                <a:srgbClr val="A50021"/>
              </a:solidFill>
              <a:latin typeface="Calibri" pitchFamily="34" charset="0"/>
              <a:cs typeface="Calibri" pitchFamily="34" charset="0"/>
            </a:endParaRPr>
          </a:p>
        </p:txBody>
      </p:sp>
      <p:sp>
        <p:nvSpPr>
          <p:cNvPr id="43017" name="Rectangle 20"/>
          <p:cNvSpPr>
            <a:spLocks noChangeArrowheads="1"/>
          </p:cNvSpPr>
          <p:nvPr/>
        </p:nvSpPr>
        <p:spPr bwMode="auto">
          <a:xfrm>
            <a:off x="1219200" y="3943350"/>
            <a:ext cx="6705600" cy="2171700"/>
          </a:xfrm>
          <a:prstGeom prst="rect">
            <a:avLst/>
          </a:prstGeom>
          <a:noFill/>
          <a:ln w="38100">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18" name="Line 21"/>
          <p:cNvSpPr>
            <a:spLocks noChangeShapeType="1"/>
          </p:cNvSpPr>
          <p:nvPr/>
        </p:nvSpPr>
        <p:spPr bwMode="auto">
          <a:xfrm>
            <a:off x="2743200" y="3943350"/>
            <a:ext cx="0" cy="2171700"/>
          </a:xfrm>
          <a:prstGeom prst="line">
            <a:avLst/>
          </a:prstGeom>
          <a:noFill/>
          <a:ln w="9525">
            <a:solidFill>
              <a:schemeClr val="tx1"/>
            </a:solidFill>
            <a:round/>
            <a:headEnd/>
            <a:tailEnd/>
          </a:ln>
        </p:spPr>
        <p:txBody>
          <a:bodyPr/>
          <a:lstStyle/>
          <a:p>
            <a:endParaRPr lang="ru-RU">
              <a:latin typeface="Calibri" pitchFamily="34" charset="0"/>
              <a:cs typeface="Calibri" pitchFamily="34" charset="0"/>
            </a:endParaRPr>
          </a:p>
        </p:txBody>
      </p:sp>
      <p:sp>
        <p:nvSpPr>
          <p:cNvPr id="43019" name="Text Box 22"/>
          <p:cNvSpPr txBox="1">
            <a:spLocks noChangeArrowheads="1"/>
          </p:cNvSpPr>
          <p:nvPr/>
        </p:nvSpPr>
        <p:spPr bwMode="auto">
          <a:xfrm>
            <a:off x="1219200" y="4000500"/>
            <a:ext cx="1625600" cy="1938338"/>
          </a:xfrm>
          <a:prstGeom prst="rect">
            <a:avLst/>
          </a:prstGeom>
          <a:noFill/>
          <a:ln w="9525">
            <a:noFill/>
            <a:miter lim="800000"/>
            <a:headEnd/>
            <a:tailEnd/>
          </a:ln>
        </p:spPr>
        <p:txBody>
          <a:bodyPr>
            <a:spAutoFit/>
          </a:bodyPr>
          <a:lstStyle/>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1</a:t>
            </a:r>
          </a:p>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2</a:t>
            </a:r>
          </a:p>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3</a:t>
            </a:r>
          </a:p>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4</a:t>
            </a:r>
          </a:p>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5</a:t>
            </a:r>
          </a:p>
          <a:p>
            <a:pPr>
              <a:lnSpc>
                <a:spcPct val="125000"/>
              </a:lnSpc>
              <a:spcBef>
                <a:spcPct val="50000"/>
              </a:spcBef>
            </a:pPr>
            <a:r>
              <a:rPr lang="ru-RU" sz="1200" b="1">
                <a:latin typeface="Calibri" pitchFamily="34" charset="0"/>
                <a:cs typeface="Calibri" pitchFamily="34" charset="0"/>
              </a:rPr>
              <a:t>Работа </a:t>
            </a:r>
            <a:r>
              <a:rPr lang="en-GB" sz="1200" b="1">
                <a:latin typeface="Calibri" pitchFamily="34" charset="0"/>
                <a:cs typeface="Calibri" pitchFamily="34" charset="0"/>
              </a:rPr>
              <a:t>6</a:t>
            </a:r>
          </a:p>
        </p:txBody>
      </p:sp>
      <p:sp>
        <p:nvSpPr>
          <p:cNvPr id="43020" name="Rectangle 23"/>
          <p:cNvSpPr>
            <a:spLocks noChangeArrowheads="1"/>
          </p:cNvSpPr>
          <p:nvPr/>
        </p:nvSpPr>
        <p:spPr bwMode="auto">
          <a:xfrm>
            <a:off x="2743200" y="4057650"/>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1" name="Rectangle 24"/>
          <p:cNvSpPr>
            <a:spLocks noChangeArrowheads="1"/>
          </p:cNvSpPr>
          <p:nvPr/>
        </p:nvSpPr>
        <p:spPr bwMode="auto">
          <a:xfrm>
            <a:off x="3149600" y="4400550"/>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2" name="Rectangle 25"/>
          <p:cNvSpPr>
            <a:spLocks noChangeArrowheads="1"/>
          </p:cNvSpPr>
          <p:nvPr/>
        </p:nvSpPr>
        <p:spPr bwMode="auto">
          <a:xfrm>
            <a:off x="3759200" y="4800600"/>
            <a:ext cx="5080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3" name="Rectangle 26"/>
          <p:cNvSpPr>
            <a:spLocks noChangeArrowheads="1"/>
          </p:cNvSpPr>
          <p:nvPr/>
        </p:nvSpPr>
        <p:spPr bwMode="auto">
          <a:xfrm>
            <a:off x="3149600" y="5143500"/>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4" name="Rectangle 27"/>
          <p:cNvSpPr>
            <a:spLocks noChangeArrowheads="1"/>
          </p:cNvSpPr>
          <p:nvPr/>
        </p:nvSpPr>
        <p:spPr bwMode="auto">
          <a:xfrm>
            <a:off x="3759200" y="5486400"/>
            <a:ext cx="914400" cy="171450"/>
          </a:xfrm>
          <a:prstGeom prst="rect">
            <a:avLst/>
          </a:prstGeom>
          <a:solidFill>
            <a:srgbClr val="00008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5" name="Rectangle 28"/>
          <p:cNvSpPr>
            <a:spLocks noChangeArrowheads="1"/>
          </p:cNvSpPr>
          <p:nvPr/>
        </p:nvSpPr>
        <p:spPr bwMode="auto">
          <a:xfrm>
            <a:off x="6400800" y="5886450"/>
            <a:ext cx="1219200" cy="171450"/>
          </a:xfrm>
          <a:prstGeom prst="rect">
            <a:avLst/>
          </a:prstGeom>
          <a:solidFill>
            <a:srgbClr val="00800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6" name="Rectangle 29"/>
          <p:cNvSpPr>
            <a:spLocks noChangeArrowheads="1"/>
          </p:cNvSpPr>
          <p:nvPr/>
        </p:nvSpPr>
        <p:spPr bwMode="auto">
          <a:xfrm>
            <a:off x="4673600" y="5486400"/>
            <a:ext cx="609600" cy="171450"/>
          </a:xfrm>
          <a:prstGeom prst="rect">
            <a:avLst/>
          </a:prstGeom>
          <a:solidFill>
            <a:srgbClr val="00800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7" name="Rectangle 30"/>
          <p:cNvSpPr>
            <a:spLocks noChangeArrowheads="1"/>
          </p:cNvSpPr>
          <p:nvPr/>
        </p:nvSpPr>
        <p:spPr bwMode="auto">
          <a:xfrm>
            <a:off x="4267200" y="4800600"/>
            <a:ext cx="2336800" cy="171450"/>
          </a:xfrm>
          <a:prstGeom prst="rect">
            <a:avLst/>
          </a:prstGeom>
          <a:solidFill>
            <a:srgbClr val="00800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8" name="Rectangle 31"/>
          <p:cNvSpPr>
            <a:spLocks noChangeArrowheads="1"/>
          </p:cNvSpPr>
          <p:nvPr/>
        </p:nvSpPr>
        <p:spPr bwMode="auto">
          <a:xfrm>
            <a:off x="4064000" y="4400550"/>
            <a:ext cx="914400" cy="171450"/>
          </a:xfrm>
          <a:prstGeom prst="rect">
            <a:avLst/>
          </a:prstGeom>
          <a:solidFill>
            <a:srgbClr val="008000"/>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43029" name="Line 32"/>
          <p:cNvSpPr>
            <a:spLocks noChangeShapeType="1"/>
          </p:cNvSpPr>
          <p:nvPr/>
        </p:nvSpPr>
        <p:spPr bwMode="auto">
          <a:xfrm flipH="1">
            <a:off x="1187450" y="2276475"/>
            <a:ext cx="3671888" cy="3175"/>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0" name="Line 33"/>
          <p:cNvSpPr>
            <a:spLocks noChangeShapeType="1"/>
          </p:cNvSpPr>
          <p:nvPr/>
        </p:nvSpPr>
        <p:spPr bwMode="auto">
          <a:xfrm>
            <a:off x="4859338" y="2276475"/>
            <a:ext cx="17462" cy="1952625"/>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1" name="Line 34"/>
          <p:cNvSpPr>
            <a:spLocks noChangeShapeType="1"/>
          </p:cNvSpPr>
          <p:nvPr/>
        </p:nvSpPr>
        <p:spPr bwMode="auto">
          <a:xfrm>
            <a:off x="4859338" y="2636838"/>
            <a:ext cx="3305175" cy="5080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2" name="Line 35"/>
          <p:cNvSpPr>
            <a:spLocks noChangeShapeType="1"/>
          </p:cNvSpPr>
          <p:nvPr/>
        </p:nvSpPr>
        <p:spPr bwMode="auto">
          <a:xfrm flipH="1">
            <a:off x="4064000" y="4229100"/>
            <a:ext cx="812800" cy="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3" name="Line 36"/>
          <p:cNvSpPr>
            <a:spLocks noChangeShapeType="1"/>
          </p:cNvSpPr>
          <p:nvPr/>
        </p:nvSpPr>
        <p:spPr bwMode="auto">
          <a:xfrm>
            <a:off x="4064000" y="4229100"/>
            <a:ext cx="0" cy="45720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4" name="Line 37"/>
          <p:cNvSpPr>
            <a:spLocks noChangeShapeType="1"/>
          </p:cNvSpPr>
          <p:nvPr/>
        </p:nvSpPr>
        <p:spPr bwMode="auto">
          <a:xfrm>
            <a:off x="4064000" y="4686300"/>
            <a:ext cx="203200" cy="0"/>
          </a:xfrm>
          <a:prstGeom prst="line">
            <a:avLst/>
          </a:prstGeom>
          <a:noFill/>
          <a:ln w="9525">
            <a:solidFill>
              <a:schemeClr val="tx1"/>
            </a:solidFill>
            <a:round/>
            <a:headEnd/>
            <a:tailEnd/>
          </a:ln>
        </p:spPr>
        <p:txBody>
          <a:bodyPr/>
          <a:lstStyle/>
          <a:p>
            <a:endParaRPr lang="ru-RU">
              <a:latin typeface="Calibri" pitchFamily="34" charset="0"/>
              <a:cs typeface="Calibri" pitchFamily="34" charset="0"/>
            </a:endParaRPr>
          </a:p>
        </p:txBody>
      </p:sp>
      <p:sp>
        <p:nvSpPr>
          <p:cNvPr id="43035" name="Line 38"/>
          <p:cNvSpPr>
            <a:spLocks noChangeShapeType="1"/>
          </p:cNvSpPr>
          <p:nvPr/>
        </p:nvSpPr>
        <p:spPr bwMode="auto">
          <a:xfrm>
            <a:off x="4267200" y="4686300"/>
            <a:ext cx="0" cy="40005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6" name="Line 39"/>
          <p:cNvSpPr>
            <a:spLocks noChangeShapeType="1"/>
          </p:cNvSpPr>
          <p:nvPr/>
        </p:nvSpPr>
        <p:spPr bwMode="auto">
          <a:xfrm>
            <a:off x="4267200" y="5086350"/>
            <a:ext cx="406400" cy="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7" name="Line 40"/>
          <p:cNvSpPr>
            <a:spLocks noChangeShapeType="1"/>
          </p:cNvSpPr>
          <p:nvPr/>
        </p:nvSpPr>
        <p:spPr bwMode="auto">
          <a:xfrm>
            <a:off x="4673600" y="5086350"/>
            <a:ext cx="0" cy="742950"/>
          </a:xfrm>
          <a:prstGeom prst="line">
            <a:avLst/>
          </a:prstGeom>
          <a:noFill/>
          <a:ln w="38100">
            <a:solidFill>
              <a:srgbClr val="000080"/>
            </a:solidFill>
            <a:round/>
            <a:headEnd/>
            <a:tailEnd/>
          </a:ln>
        </p:spPr>
        <p:txBody>
          <a:bodyPr/>
          <a:lstStyle/>
          <a:p>
            <a:endParaRPr lang="ru-RU">
              <a:latin typeface="Calibri" pitchFamily="34" charset="0"/>
              <a:cs typeface="Calibri" pitchFamily="34" charset="0"/>
            </a:endParaRPr>
          </a:p>
        </p:txBody>
      </p:sp>
      <p:sp>
        <p:nvSpPr>
          <p:cNvPr id="43038" name="Line 42"/>
          <p:cNvSpPr>
            <a:spLocks noChangeShapeType="1"/>
          </p:cNvSpPr>
          <p:nvPr/>
        </p:nvSpPr>
        <p:spPr bwMode="auto">
          <a:xfrm>
            <a:off x="4876800" y="5829300"/>
            <a:ext cx="0" cy="514350"/>
          </a:xfrm>
          <a:prstGeom prst="line">
            <a:avLst/>
          </a:prstGeom>
          <a:noFill/>
          <a:ln w="38100">
            <a:solidFill>
              <a:srgbClr val="000080"/>
            </a:solidFill>
            <a:round/>
            <a:headEnd/>
            <a:tailEnd type="triangle" w="med" len="med"/>
          </a:ln>
        </p:spPr>
        <p:txBody>
          <a:bodyPr/>
          <a:lstStyle/>
          <a:p>
            <a:endParaRPr lang="ru-RU">
              <a:latin typeface="Calibri" pitchFamily="34" charset="0"/>
              <a:cs typeface="Calibri" pitchFamily="34" charset="0"/>
            </a:endParaRPr>
          </a:p>
        </p:txBody>
      </p:sp>
      <p:sp>
        <p:nvSpPr>
          <p:cNvPr id="43039" name="Text Box 43"/>
          <p:cNvSpPr txBox="1">
            <a:spLocks noChangeArrowheads="1"/>
          </p:cNvSpPr>
          <p:nvPr/>
        </p:nvSpPr>
        <p:spPr bwMode="auto">
          <a:xfrm>
            <a:off x="7451725" y="2781300"/>
            <a:ext cx="865188" cy="366713"/>
          </a:xfrm>
          <a:prstGeom prst="rect">
            <a:avLst/>
          </a:prstGeom>
          <a:noFill/>
          <a:ln w="9525">
            <a:noFill/>
            <a:miter lim="800000"/>
            <a:headEnd/>
            <a:tailEnd/>
          </a:ln>
        </p:spPr>
        <p:txBody>
          <a:bodyPr>
            <a:spAutoFit/>
          </a:bodyPr>
          <a:lstStyle/>
          <a:p>
            <a:pPr>
              <a:spcBef>
                <a:spcPct val="50000"/>
              </a:spcBef>
            </a:pPr>
            <a:r>
              <a:rPr lang="ru-RU" sz="1800" b="1">
                <a:latin typeface="Calibri" pitchFamily="34" charset="0"/>
                <a:cs typeface="Calibri" pitchFamily="34" charset="0"/>
              </a:rPr>
              <a:t>время</a:t>
            </a:r>
            <a:endParaRPr lang="nb-NO" sz="1800" b="1">
              <a:latin typeface="Calibri" pitchFamily="34" charset="0"/>
              <a:cs typeface="Calibri" pitchFamily="34" charset="0"/>
            </a:endParaRPr>
          </a:p>
        </p:txBody>
      </p:sp>
      <p:sp>
        <p:nvSpPr>
          <p:cNvPr id="43040" name="Text Box 44"/>
          <p:cNvSpPr txBox="1">
            <a:spLocks noChangeArrowheads="1"/>
          </p:cNvSpPr>
          <p:nvPr/>
        </p:nvSpPr>
        <p:spPr bwMode="auto">
          <a:xfrm>
            <a:off x="7086600" y="6172200"/>
            <a:ext cx="1219200" cy="396875"/>
          </a:xfrm>
          <a:prstGeom prst="rect">
            <a:avLst/>
          </a:prstGeom>
          <a:noFill/>
          <a:ln w="9525">
            <a:noFill/>
            <a:miter lim="800000"/>
            <a:headEnd/>
            <a:tailEnd/>
          </a:ln>
        </p:spPr>
        <p:txBody>
          <a:bodyPr>
            <a:spAutoFit/>
          </a:bodyPr>
          <a:lstStyle/>
          <a:p>
            <a:pPr>
              <a:spcBef>
                <a:spcPct val="50000"/>
              </a:spcBef>
            </a:pPr>
            <a:r>
              <a:rPr lang="ru-RU" sz="2000" b="1">
                <a:latin typeface="Calibri" pitchFamily="34" charset="0"/>
                <a:cs typeface="Calibri" pitchFamily="34" charset="0"/>
              </a:rPr>
              <a:t>Время</a:t>
            </a:r>
            <a:endParaRPr lang="en-GB" sz="2000" b="1">
              <a:latin typeface="Calibri" pitchFamily="34" charset="0"/>
              <a:cs typeface="Calibri" pitchFamily="34" charset="0"/>
            </a:endParaRPr>
          </a:p>
        </p:txBody>
      </p:sp>
      <p:sp>
        <p:nvSpPr>
          <p:cNvPr id="43041" name="Line 56"/>
          <p:cNvSpPr>
            <a:spLocks noChangeShapeType="1"/>
          </p:cNvSpPr>
          <p:nvPr/>
        </p:nvSpPr>
        <p:spPr bwMode="auto">
          <a:xfrm flipH="1">
            <a:off x="4673600" y="5829300"/>
            <a:ext cx="203200" cy="0"/>
          </a:xfrm>
          <a:prstGeom prst="line">
            <a:avLst/>
          </a:prstGeom>
          <a:noFill/>
          <a:ln w="9525">
            <a:solidFill>
              <a:schemeClr val="tx1"/>
            </a:solidFill>
            <a:round/>
            <a:headEnd/>
            <a:tailEnd/>
          </a:ln>
        </p:spPr>
        <p:txBody>
          <a:bodyPr/>
          <a:lstStyle/>
          <a:p>
            <a:endParaRPr lang="ru-RU">
              <a:latin typeface="Calibri" pitchFamily="34" charset="0"/>
              <a:cs typeface="Calibri" pitchFamily="34" charset="0"/>
            </a:endParaRPr>
          </a:p>
        </p:txBody>
      </p:sp>
      <p:sp>
        <p:nvSpPr>
          <p:cNvPr id="43042" name="Text Box 58"/>
          <p:cNvSpPr txBox="1">
            <a:spLocks noChangeArrowheads="1"/>
          </p:cNvSpPr>
          <p:nvPr/>
        </p:nvSpPr>
        <p:spPr bwMode="auto">
          <a:xfrm>
            <a:off x="357188" y="609600"/>
            <a:ext cx="2428875" cy="400050"/>
          </a:xfrm>
          <a:prstGeom prst="rect">
            <a:avLst/>
          </a:prstGeom>
          <a:noFill/>
          <a:ln w="9525">
            <a:noFill/>
            <a:miter lim="800000"/>
            <a:headEnd/>
            <a:tailEnd/>
          </a:ln>
        </p:spPr>
        <p:txBody>
          <a:bodyPr>
            <a:spAutoFit/>
          </a:bodyPr>
          <a:lstStyle/>
          <a:p>
            <a:pPr>
              <a:spcBef>
                <a:spcPct val="50000"/>
              </a:spcBef>
            </a:pPr>
            <a:r>
              <a:rPr lang="ru-RU" sz="2000" b="1">
                <a:latin typeface="Calibri" pitchFamily="34" charset="0"/>
                <a:cs typeface="Calibri" pitchFamily="34" charset="0"/>
              </a:rPr>
              <a:t>Человеко-часы</a:t>
            </a:r>
            <a:endParaRPr lang="nb-NO" sz="2000" b="1">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tel 1"/>
          <p:cNvSpPr>
            <a:spLocks noGrp="1"/>
          </p:cNvSpPr>
          <p:nvPr>
            <p:ph type="title"/>
          </p:nvPr>
        </p:nvSpPr>
        <p:spPr>
          <a:xfrm>
            <a:off x="571472" y="0"/>
            <a:ext cx="8253412" cy="1285860"/>
          </a:xfrm>
        </p:spPr>
        <p:txBody>
          <a:bodyPr>
            <a:normAutofit/>
          </a:bodyPr>
          <a:lstStyle/>
          <a:p>
            <a:pPr algn="ctr" eaLnBrk="1" hangingPunct="1"/>
            <a:r>
              <a:rPr lang="ru-RU" sz="4000" b="1" dirty="0" smtClean="0">
                <a:solidFill>
                  <a:srgbClr val="000000"/>
                </a:solidFill>
                <a:latin typeface="Calibri" pitchFamily="34" charset="0"/>
                <a:cs typeface="Calibri" pitchFamily="34" charset="0"/>
              </a:rPr>
              <a:t>Планирование проекта</a:t>
            </a:r>
            <a:endParaRPr lang="en-US" sz="4000" b="1" dirty="0" smtClean="0">
              <a:solidFill>
                <a:srgbClr val="000000"/>
              </a:solidFill>
              <a:latin typeface="Calibri" pitchFamily="34" charset="0"/>
              <a:cs typeface="Calibri" pitchFamily="34" charset="0"/>
            </a:endParaRPr>
          </a:p>
        </p:txBody>
      </p:sp>
      <p:sp>
        <p:nvSpPr>
          <p:cNvPr id="3075" name="Plassholder for innhold 2"/>
          <p:cNvSpPr>
            <a:spLocks noGrp="1"/>
          </p:cNvSpPr>
          <p:nvPr>
            <p:ph sz="quarter" idx="1"/>
          </p:nvPr>
        </p:nvSpPr>
        <p:spPr>
          <a:xfrm>
            <a:off x="612648" y="1933596"/>
            <a:ext cx="8153400" cy="4495800"/>
          </a:xfrm>
        </p:spPr>
        <p:txBody>
          <a:bodyPr>
            <a:normAutofit/>
          </a:bodyPr>
          <a:lstStyle/>
          <a:p>
            <a:pPr eaLnBrk="1" hangingPunct="1">
              <a:buClrTx/>
              <a:buSzPct val="80000"/>
              <a:buFont typeface="Arial" pitchFamily="34" charset="0"/>
              <a:buChar char="•"/>
              <a:defRPr/>
            </a:pPr>
            <a:r>
              <a:rPr lang="ru-RU" sz="3000" dirty="0" smtClean="0">
                <a:solidFill>
                  <a:srgbClr val="000000"/>
                </a:solidFill>
                <a:cs typeface="Arial" pitchFamily="34" charset="0"/>
              </a:rPr>
              <a:t>Общие аспекты процесса разработки проекта</a:t>
            </a:r>
            <a:endParaRPr lang="en-US" sz="3000" dirty="0" smtClean="0">
              <a:solidFill>
                <a:srgbClr val="000000"/>
              </a:solidFill>
              <a:cs typeface="Arial" pitchFamily="34" charset="0"/>
            </a:endParaRPr>
          </a:p>
          <a:p>
            <a:pPr eaLnBrk="1" hangingPunct="1">
              <a:buClrTx/>
              <a:buSzPct val="80000"/>
              <a:buFont typeface="Arial" pitchFamily="34" charset="0"/>
              <a:buChar char="•"/>
              <a:defRPr/>
            </a:pPr>
            <a:r>
              <a:rPr lang="ru-RU" sz="3000" dirty="0" smtClean="0">
                <a:solidFill>
                  <a:srgbClr val="000000"/>
                </a:solidFill>
                <a:cs typeface="Arial" pitchFamily="34" charset="0"/>
              </a:rPr>
              <a:t>Планирование и эффективный мониторинг</a:t>
            </a:r>
            <a:endParaRPr lang="nb-NO" sz="3000" dirty="0" smtClean="0">
              <a:solidFill>
                <a:srgbClr val="000000"/>
              </a:solidFill>
              <a:cs typeface="Arial" pitchFamily="34" charset="0"/>
            </a:endParaRPr>
          </a:p>
          <a:p>
            <a:pPr eaLnBrk="1" hangingPunct="1">
              <a:buClrTx/>
              <a:buSzPct val="80000"/>
              <a:buFont typeface="Arial" pitchFamily="34" charset="0"/>
              <a:buChar char="•"/>
              <a:defRPr/>
            </a:pPr>
            <a:r>
              <a:rPr lang="ru-RU" sz="3000" dirty="0" smtClean="0">
                <a:solidFill>
                  <a:srgbClr val="000000"/>
                </a:solidFill>
                <a:cs typeface="Arial" pitchFamily="34" charset="0"/>
              </a:rPr>
              <a:t>Анализ рисков</a:t>
            </a:r>
            <a:endParaRPr lang="en-US" sz="3000" dirty="0" smtClean="0">
              <a:solidFill>
                <a:srgbClr val="000000"/>
              </a:solidFill>
              <a:cs typeface="Arial" pitchFamily="34" charset="0"/>
            </a:endParaRPr>
          </a:p>
          <a:p>
            <a:pPr eaLnBrk="1" hangingPunct="1">
              <a:buClrTx/>
              <a:buSzPct val="80000"/>
              <a:buFont typeface="Arial" pitchFamily="34" charset="0"/>
              <a:buChar char="•"/>
              <a:defRPr/>
            </a:pPr>
            <a:r>
              <a:rPr lang="ru-RU" sz="3000" dirty="0" smtClean="0">
                <a:solidFill>
                  <a:srgbClr val="000000"/>
                </a:solidFill>
                <a:cs typeface="Arial" pitchFamily="34" charset="0"/>
              </a:rPr>
              <a:t>Внедрение проектов – управление и оценка качества</a:t>
            </a:r>
            <a:endParaRPr lang="en-US" sz="3000" dirty="0" smtClean="0">
              <a:solidFill>
                <a:srgbClr val="000000"/>
              </a:solidFill>
              <a:cs typeface="Arial" pitchFamily="34" charset="0"/>
            </a:endParaRPr>
          </a:p>
          <a:p>
            <a:pPr eaLnBrk="1" hangingPunct="1">
              <a:buClrTx/>
              <a:buSzPct val="80000"/>
              <a:buFont typeface="Arial" pitchFamily="34" charset="0"/>
              <a:buChar char="•"/>
              <a:defRPr/>
            </a:pPr>
            <a:r>
              <a:rPr lang="ru-RU" sz="3000" dirty="0" smtClean="0">
                <a:solidFill>
                  <a:srgbClr val="000000"/>
                </a:solidFill>
                <a:cs typeface="Arial" pitchFamily="34" charset="0"/>
              </a:rPr>
              <a:t>Стандартизация и наилучшие доступные технологии</a:t>
            </a:r>
            <a:endParaRPr lang="nb-NO" sz="3000" dirty="0" smtClean="0">
              <a:solidFill>
                <a:srgbClr val="000000"/>
              </a:solidFill>
              <a:cs typeface="Arial" pitchFamily="34" charset="0"/>
            </a:endParaRPr>
          </a:p>
          <a:p>
            <a:pPr eaLnBrk="1" hangingPunct="1">
              <a:buClrTx/>
              <a:buSzPct val="80000"/>
              <a:buFont typeface="Arial" pitchFamily="34" charset="0"/>
              <a:buChar char="•"/>
              <a:defRPr/>
            </a:pPr>
            <a:endParaRPr lang="en-US" sz="3000" dirty="0" smtClean="0">
              <a:solidFill>
                <a:srgbClr val="000000"/>
              </a:solidFill>
            </a:endParaRPr>
          </a:p>
          <a:p>
            <a:pPr eaLnBrk="1" hangingPunct="1">
              <a:buClrTx/>
              <a:buSzPct val="80000"/>
              <a:buFont typeface="Arial" pitchFamily="34" charset="0"/>
              <a:buChar char="•"/>
              <a:defRPr/>
            </a:pPr>
            <a:endParaRPr lang="nb-NO" sz="3000" dirty="0" smtClean="0">
              <a:solidFill>
                <a:srgbClr val="00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Другая 1">
      <a:dk1>
        <a:srgbClr val="704404"/>
      </a:dk1>
      <a:lt1>
        <a:sysClr val="window" lastClr="FFFFFF"/>
      </a:lt1>
      <a:dk2>
        <a:srgbClr val="E0CAA2"/>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1219</TotalTime>
  <Words>690</Words>
  <Application>Microsoft Office PowerPoint</Application>
  <PresentationFormat>Экран (4:3)</PresentationFormat>
  <Paragraphs>88</Paragraphs>
  <Slides>9</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Обычная</vt:lpstr>
      <vt:lpstr>Планирование и организация</vt:lpstr>
      <vt:lpstr>Получите разрешение</vt:lpstr>
      <vt:lpstr>Что такое проект?</vt:lpstr>
      <vt:lpstr>Планируйте свою работу:</vt:lpstr>
      <vt:lpstr>Организуйте свою рабочую группу</vt:lpstr>
      <vt:lpstr>Расчет стоимости</vt:lpstr>
      <vt:lpstr>Слайд 7</vt:lpstr>
      <vt:lpstr>Слайд 8</vt:lpstr>
      <vt:lpstr>Планирование проекта</vt:lpstr>
    </vt:vector>
  </TitlesOfParts>
  <Company>Cleaner Production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Bjørn Borgaas</dc:creator>
  <cp:keywords>FINALJune12</cp:keywords>
  <cp:lastModifiedBy>1</cp:lastModifiedBy>
  <cp:revision>171</cp:revision>
  <dcterms:created xsi:type="dcterms:W3CDTF">2000-08-24T15:09:20Z</dcterms:created>
  <dcterms:modified xsi:type="dcterms:W3CDTF">2016-10-05T14:09:14Z</dcterms:modified>
</cp:coreProperties>
</file>