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5"/>
  </p:notesMasterIdLst>
  <p:handoutMasterIdLst>
    <p:handoutMasterId r:id="rId16"/>
  </p:handoutMasterIdLst>
  <p:sldIdLst>
    <p:sldId id="325" r:id="rId2"/>
    <p:sldId id="280" r:id="rId3"/>
    <p:sldId id="281" r:id="rId4"/>
    <p:sldId id="310" r:id="rId5"/>
    <p:sldId id="283" r:id="rId6"/>
    <p:sldId id="284" r:id="rId7"/>
    <p:sldId id="285" r:id="rId8"/>
    <p:sldId id="295" r:id="rId9"/>
    <p:sldId id="296" r:id="rId10"/>
    <p:sldId id="326" r:id="rId11"/>
    <p:sldId id="327" r:id="rId12"/>
    <p:sldId id="329" r:id="rId13"/>
    <p:sldId id="328" r:id="rId14"/>
  </p:sldIdLst>
  <p:sldSz cx="9144000" cy="6858000" type="screen4x3"/>
  <p:notesSz cx="6669088" cy="9775825"/>
  <p:defaultTextStyle>
    <a:defPPr>
      <a:defRPr lang="nb-NO"/>
    </a:defPPr>
    <a:lvl1pPr algn="l" rtl="0" fontAlgn="base">
      <a:spcBef>
        <a:spcPct val="0"/>
      </a:spcBef>
      <a:spcAft>
        <a:spcPct val="0"/>
      </a:spcAft>
      <a:defRPr sz="2400" kern="1200">
        <a:solidFill>
          <a:schemeClr val="tx1"/>
        </a:solidFill>
        <a:latin typeface="Times New Roman" pitchFamily="18" charset="0"/>
        <a:ea typeface="ヒラギノ角ゴ Pro W3"/>
        <a:cs typeface="Arial" charset="0"/>
      </a:defRPr>
    </a:lvl1pPr>
    <a:lvl2pPr marL="4572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2pPr>
    <a:lvl3pPr marL="9144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3pPr>
    <a:lvl4pPr marL="13716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4pPr>
    <a:lvl5pPr marL="18288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5pPr>
    <a:lvl6pPr marL="2286000" algn="l" defTabSz="914400" rtl="0" eaLnBrk="1" latinLnBrk="0" hangingPunct="1">
      <a:defRPr sz="2400" kern="1200">
        <a:solidFill>
          <a:schemeClr val="tx1"/>
        </a:solidFill>
        <a:latin typeface="Times New Roman" pitchFamily="18" charset="0"/>
        <a:ea typeface="ヒラギノ角ゴ Pro W3"/>
        <a:cs typeface="Arial" charset="0"/>
      </a:defRPr>
    </a:lvl6pPr>
    <a:lvl7pPr marL="2743200" algn="l" defTabSz="914400" rtl="0" eaLnBrk="1" latinLnBrk="0" hangingPunct="1">
      <a:defRPr sz="2400" kern="1200">
        <a:solidFill>
          <a:schemeClr val="tx1"/>
        </a:solidFill>
        <a:latin typeface="Times New Roman" pitchFamily="18" charset="0"/>
        <a:ea typeface="ヒラギノ角ゴ Pro W3"/>
        <a:cs typeface="Arial" charset="0"/>
      </a:defRPr>
    </a:lvl7pPr>
    <a:lvl8pPr marL="3200400" algn="l" defTabSz="914400" rtl="0" eaLnBrk="1" latinLnBrk="0" hangingPunct="1">
      <a:defRPr sz="2400" kern="1200">
        <a:solidFill>
          <a:schemeClr val="tx1"/>
        </a:solidFill>
        <a:latin typeface="Times New Roman" pitchFamily="18" charset="0"/>
        <a:ea typeface="ヒラギノ角ゴ Pro W3"/>
        <a:cs typeface="Arial" charset="0"/>
      </a:defRPr>
    </a:lvl8pPr>
    <a:lvl9pPr marL="3657600" algn="l" defTabSz="914400" rtl="0" eaLnBrk="1" latinLnBrk="0" hangingPunct="1">
      <a:defRPr sz="2400" kern="1200">
        <a:solidFill>
          <a:schemeClr val="tx1"/>
        </a:solidFill>
        <a:latin typeface="Times New Roman" pitchFamily="18"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5353EB"/>
    <a:srgbClr val="0C0C68"/>
    <a:srgbClr val="000000"/>
    <a:srgbClr val="FF00FF"/>
    <a:srgbClr val="00FF00"/>
    <a:srgbClr val="FF6600"/>
    <a:srgbClr val="996633"/>
    <a:srgbClr val="006600"/>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19" autoAdjust="0"/>
    <p:restoredTop sz="80000" autoAdjust="0"/>
  </p:normalViewPr>
  <p:slideViewPr>
    <p:cSldViewPr>
      <p:cViewPr varScale="1">
        <p:scale>
          <a:sx n="112" d="100"/>
          <a:sy n="112" d="100"/>
        </p:scale>
        <p:origin x="-94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889250"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77827" name="Rectangle 3"/>
          <p:cNvSpPr>
            <a:spLocks noGrp="1" noChangeArrowheads="1"/>
          </p:cNvSpPr>
          <p:nvPr>
            <p:ph type="dt" sz="quarter" idx="1"/>
          </p:nvPr>
        </p:nvSpPr>
        <p:spPr bwMode="auto">
          <a:xfrm>
            <a:off x="3779838" y="0"/>
            <a:ext cx="2889250"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mn-ea"/>
                <a:cs typeface="+mn-cs"/>
              </a:defRPr>
            </a:lvl1pPr>
          </a:lstStyle>
          <a:p>
            <a:pPr>
              <a:defRPr/>
            </a:pPr>
            <a:endParaRPr lang="nb-NO"/>
          </a:p>
        </p:txBody>
      </p:sp>
      <p:sp>
        <p:nvSpPr>
          <p:cNvPr id="77828" name="Rectangle 4"/>
          <p:cNvSpPr>
            <a:spLocks noGrp="1" noChangeArrowheads="1"/>
          </p:cNvSpPr>
          <p:nvPr>
            <p:ph type="ftr" sz="quarter" idx="2"/>
          </p:nvPr>
        </p:nvSpPr>
        <p:spPr bwMode="auto">
          <a:xfrm>
            <a:off x="0" y="9286875"/>
            <a:ext cx="2889250"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77829" name="Rectangle 5"/>
          <p:cNvSpPr>
            <a:spLocks noGrp="1" noChangeArrowheads="1"/>
          </p:cNvSpPr>
          <p:nvPr>
            <p:ph type="sldNum" sz="quarter" idx="3"/>
          </p:nvPr>
        </p:nvSpPr>
        <p:spPr bwMode="auto">
          <a:xfrm>
            <a:off x="3779838" y="9286875"/>
            <a:ext cx="2889250"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ea typeface="+mn-ea"/>
                <a:cs typeface="+mn-cs"/>
              </a:defRPr>
            </a:lvl1pPr>
          </a:lstStyle>
          <a:p>
            <a:pPr>
              <a:defRPr/>
            </a:pPr>
            <a:fld id="{6E71B693-9862-462D-9A5B-A8A65348FB10}" type="slidenum">
              <a:rPr lang="nb-NO"/>
              <a:pPr>
                <a:defRPr/>
              </a:pPr>
              <a:t>‹#›</a:t>
            </a:fld>
            <a:endParaRPr lang="nb-N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889250"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97283" name="Rectangle 3"/>
          <p:cNvSpPr>
            <a:spLocks noGrp="1" noChangeArrowheads="1"/>
          </p:cNvSpPr>
          <p:nvPr>
            <p:ph type="dt" idx="1"/>
          </p:nvPr>
        </p:nvSpPr>
        <p:spPr bwMode="auto">
          <a:xfrm>
            <a:off x="3778250" y="0"/>
            <a:ext cx="2889250"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mn-ea"/>
                <a:cs typeface="+mn-cs"/>
              </a:defRPr>
            </a:lvl1pPr>
          </a:lstStyle>
          <a:p>
            <a:pPr>
              <a:defRPr/>
            </a:pPr>
            <a:endParaRPr lang="nb-NO"/>
          </a:p>
        </p:txBody>
      </p:sp>
      <p:sp>
        <p:nvSpPr>
          <p:cNvPr id="30724" name="Rectangle 4"/>
          <p:cNvSpPr>
            <a:spLocks noGrp="1" noRot="1" noChangeAspect="1" noChangeArrowheads="1" noTextEdit="1"/>
          </p:cNvSpPr>
          <p:nvPr>
            <p:ph type="sldImg" idx="2"/>
          </p:nvPr>
        </p:nvSpPr>
        <p:spPr bwMode="auto">
          <a:xfrm>
            <a:off x="890588" y="733425"/>
            <a:ext cx="4887912" cy="3665538"/>
          </a:xfrm>
          <a:prstGeom prst="rect">
            <a:avLst/>
          </a:prstGeom>
          <a:noFill/>
          <a:ln w="9525">
            <a:solidFill>
              <a:srgbClr val="000000"/>
            </a:solidFill>
            <a:miter lim="800000"/>
            <a:headEnd/>
            <a:tailEnd/>
          </a:ln>
        </p:spPr>
      </p:sp>
      <p:sp>
        <p:nvSpPr>
          <p:cNvPr id="97285" name="Rectangle 5"/>
          <p:cNvSpPr>
            <a:spLocks noGrp="1" noChangeArrowheads="1"/>
          </p:cNvSpPr>
          <p:nvPr>
            <p:ph type="body" sz="quarter" idx="3"/>
          </p:nvPr>
        </p:nvSpPr>
        <p:spPr bwMode="auto">
          <a:xfrm>
            <a:off x="666750" y="4643438"/>
            <a:ext cx="5335588" cy="4398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noProof="0" smtClean="0"/>
              <a:t>Klikk for å redigere tekststiler i malen</a:t>
            </a:r>
          </a:p>
          <a:p>
            <a:pPr lvl="1"/>
            <a:r>
              <a:rPr lang="nb-NO" noProof="0" smtClean="0"/>
              <a:t>Andre nivå</a:t>
            </a:r>
          </a:p>
          <a:p>
            <a:pPr lvl="2"/>
            <a:r>
              <a:rPr lang="nb-NO" noProof="0" smtClean="0"/>
              <a:t>Tredje nivå</a:t>
            </a:r>
          </a:p>
          <a:p>
            <a:pPr lvl="3"/>
            <a:r>
              <a:rPr lang="nb-NO" noProof="0" smtClean="0"/>
              <a:t>Fjerde nivå</a:t>
            </a:r>
          </a:p>
          <a:p>
            <a:pPr lvl="4"/>
            <a:r>
              <a:rPr lang="nb-NO" noProof="0" smtClean="0"/>
              <a:t>Femte nivå</a:t>
            </a:r>
          </a:p>
        </p:txBody>
      </p:sp>
      <p:sp>
        <p:nvSpPr>
          <p:cNvPr id="97286" name="Rectangle 6"/>
          <p:cNvSpPr>
            <a:spLocks noGrp="1" noChangeArrowheads="1"/>
          </p:cNvSpPr>
          <p:nvPr>
            <p:ph type="ftr" sz="quarter" idx="4"/>
          </p:nvPr>
        </p:nvSpPr>
        <p:spPr bwMode="auto">
          <a:xfrm>
            <a:off x="0" y="9285288"/>
            <a:ext cx="2889250"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97287" name="Rectangle 7"/>
          <p:cNvSpPr>
            <a:spLocks noGrp="1" noChangeArrowheads="1"/>
          </p:cNvSpPr>
          <p:nvPr>
            <p:ph type="sldNum" sz="quarter" idx="5"/>
          </p:nvPr>
        </p:nvSpPr>
        <p:spPr bwMode="auto">
          <a:xfrm>
            <a:off x="3778250" y="9285288"/>
            <a:ext cx="2889250"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ea typeface="+mn-ea"/>
                <a:cs typeface="+mn-cs"/>
              </a:defRPr>
            </a:lvl1pPr>
          </a:lstStyle>
          <a:p>
            <a:pPr>
              <a:defRPr/>
            </a:pPr>
            <a:fld id="{C1557B50-C79E-43F8-91B7-5E6151AA5131}" type="slidenum">
              <a:rPr lang="nb-NO"/>
              <a:pPr>
                <a:defRPr/>
              </a:pPr>
              <a:t>‹#›</a:t>
            </a:fld>
            <a:endParaRPr lang="nb-N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Plassholder for lysbilde 1"/>
          <p:cNvSpPr>
            <a:spLocks noGrp="1" noRot="1" noChangeAspect="1" noTextEdit="1"/>
          </p:cNvSpPr>
          <p:nvPr>
            <p:ph type="sldImg"/>
          </p:nvPr>
        </p:nvSpPr>
        <p:spPr>
          <a:ln/>
        </p:spPr>
      </p:sp>
      <p:sp>
        <p:nvSpPr>
          <p:cNvPr id="3" name="Plassholder for notater 2"/>
          <p:cNvSpPr>
            <a:spLocks noGrp="1"/>
          </p:cNvSpPr>
          <p:nvPr>
            <p:ph type="body" idx="1"/>
          </p:nvPr>
        </p:nvSpPr>
        <p:spPr/>
        <p:txBody>
          <a:bodyPr>
            <a:normAutofit fontScale="92500" lnSpcReduction="10000"/>
          </a:bodyPr>
          <a:lstStyle/>
          <a:p>
            <a:pPr>
              <a:defRPr/>
            </a:pPr>
            <a:r>
              <a:rPr lang="en-GB" dirty="0" smtClean="0"/>
              <a:t>The WG has now collected all information regarding the chosen problem. Figures are controlled with energy and / or mass balance, and the WG starts the process of finding solutions to the problem. Sometimes possible improvements are quite obvious, others might be more difficult to find.  </a:t>
            </a:r>
            <a:endParaRPr lang="nb-NO" dirty="0" smtClean="0"/>
          </a:p>
          <a:p>
            <a:pPr>
              <a:defRPr/>
            </a:pPr>
            <a:r>
              <a:rPr lang="en-GB" dirty="0" smtClean="0"/>
              <a:t> </a:t>
            </a:r>
            <a:endParaRPr lang="nb-NO" dirty="0" smtClean="0"/>
          </a:p>
          <a:p>
            <a:pPr>
              <a:defRPr/>
            </a:pPr>
            <a:r>
              <a:rPr lang="en-GB" dirty="0" smtClean="0"/>
              <a:t>Our proposal is to try to see if there are more than one road to success. Perhaps the obvious one is not the best one. Therefore we strongly recommend you to try one of the  given idea generating methods.</a:t>
            </a:r>
            <a:endParaRPr lang="nb-NO" dirty="0" smtClean="0"/>
          </a:p>
          <a:p>
            <a:pPr>
              <a:defRPr/>
            </a:pPr>
            <a:r>
              <a:rPr lang="en-GB" dirty="0" smtClean="0"/>
              <a:t> </a:t>
            </a:r>
            <a:endParaRPr lang="nb-NO" dirty="0" smtClean="0"/>
          </a:p>
          <a:p>
            <a:pPr>
              <a:defRPr/>
            </a:pPr>
            <a:r>
              <a:rPr lang="en-GB" dirty="0" smtClean="0"/>
              <a:t>Hopefully, the WG will come up with ideas that are new and promising, and which will give your company the most effective and economic solution to the problem.</a:t>
            </a:r>
            <a:endParaRPr lang="nb-NO" dirty="0" smtClean="0"/>
          </a:p>
          <a:p>
            <a:pPr>
              <a:defRPr/>
            </a:pPr>
            <a:r>
              <a:rPr lang="en-GB" dirty="0" smtClean="0"/>
              <a:t> </a:t>
            </a:r>
            <a:endParaRPr lang="nb-NO" dirty="0" smtClean="0"/>
          </a:p>
          <a:p>
            <a:pPr>
              <a:defRPr/>
            </a:pPr>
            <a:r>
              <a:rPr lang="en-GB" dirty="0" smtClean="0"/>
              <a:t>Normally, by looking at the proposals, you will find that some of them do not require any investments. These proposals we say belong to group A. Some other proposals may be obviously unrealistic at the time being. These we will put aside, but not forget. Times will change and possibly some of them can be relevant at a later time.</a:t>
            </a:r>
            <a:endParaRPr lang="nb-NO" dirty="0" smtClean="0"/>
          </a:p>
          <a:p>
            <a:pPr>
              <a:defRPr/>
            </a:pPr>
            <a:r>
              <a:rPr lang="en-GB" dirty="0" smtClean="0"/>
              <a:t> </a:t>
            </a:r>
            <a:endParaRPr lang="nb-NO" dirty="0" smtClean="0"/>
          </a:p>
          <a:p>
            <a:pPr>
              <a:defRPr/>
            </a:pPr>
            <a:r>
              <a:rPr lang="en-GB" dirty="0" smtClean="0"/>
              <a:t>The rest of you ideas will have to be analysed and compared as for their benefit to the company.</a:t>
            </a:r>
            <a:endParaRPr lang="nb-NO" dirty="0" smtClean="0"/>
          </a:p>
          <a:p>
            <a:pPr>
              <a:defRPr/>
            </a:pPr>
            <a:r>
              <a:rPr lang="en-GB" dirty="0" smtClean="0"/>
              <a:t> </a:t>
            </a:r>
            <a:endParaRPr lang="nb-NO" dirty="0" smtClean="0"/>
          </a:p>
          <a:p>
            <a:pPr>
              <a:defRPr/>
            </a:pPr>
            <a:r>
              <a:rPr lang="en-GB" dirty="0" smtClean="0"/>
              <a:t>As an example of the Brain Storming method, we use the example of the shower in a family of four persons.</a:t>
            </a:r>
            <a:endParaRPr lang="nb-NO" dirty="0" smtClean="0"/>
          </a:p>
          <a:p>
            <a:pPr>
              <a:defRPr/>
            </a:pPr>
            <a:r>
              <a:rPr lang="en-GB" smtClean="0"/>
              <a:t> </a:t>
            </a:r>
            <a:endParaRPr lang="nb-NO"/>
          </a:p>
        </p:txBody>
      </p:sp>
      <p:sp>
        <p:nvSpPr>
          <p:cNvPr id="33795" name="Plassholder for lysbildenummer 3"/>
          <p:cNvSpPr>
            <a:spLocks noGrp="1"/>
          </p:cNvSpPr>
          <p:nvPr>
            <p:ph type="sldNum" sz="quarter" idx="5"/>
          </p:nvPr>
        </p:nvSpPr>
        <p:spPr>
          <a:noFill/>
        </p:spPr>
        <p:txBody>
          <a:bodyPr/>
          <a:lstStyle/>
          <a:p>
            <a:fld id="{9DD2C832-5C27-4D39-8F45-18B216B57380}" type="slidenum">
              <a:rPr lang="nb-NO" smtClean="0">
                <a:latin typeface="Times New Roman" pitchFamily="18" charset="0"/>
                <a:ea typeface="ヒラギノ角ゴ Pro W3"/>
                <a:cs typeface="ヒラギノ角ゴ Pro W3"/>
              </a:rPr>
              <a:pPr/>
              <a:t>1</a:t>
            </a:fld>
            <a:endParaRPr lang="nb-NO" smtClean="0">
              <a:latin typeface="Times New Roman" pitchFamily="18"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624FB505-D2E5-4DE0-A980-FEDBD8142843}" type="slidenum">
              <a:rPr lang="nb-NO" smtClean="0">
                <a:latin typeface="Times New Roman" pitchFamily="18" charset="0"/>
                <a:ea typeface="ヒラギノ角ゴ Pro W3"/>
                <a:cs typeface="ヒラギノ角ゴ Pro W3"/>
              </a:rPr>
              <a:pPr/>
              <a:t>2</a:t>
            </a:fld>
            <a:endParaRPr lang="nb-NO" smtClean="0">
              <a:latin typeface="Times New Roman" pitchFamily="18" charset="0"/>
              <a:ea typeface="ヒラギノ角ゴ Pro W3"/>
              <a:cs typeface="ヒラギノ角ゴ Pro W3"/>
            </a:endParaRPr>
          </a:p>
        </p:txBody>
      </p:sp>
      <p:sp>
        <p:nvSpPr>
          <p:cNvPr id="35842" name="Rectangle 1026"/>
          <p:cNvSpPr>
            <a:spLocks noGrp="1" noRot="1" noChangeAspect="1" noChangeArrowheads="1" noTextEdit="1"/>
          </p:cNvSpPr>
          <p:nvPr>
            <p:ph type="sldImg"/>
          </p:nvPr>
        </p:nvSpPr>
        <p:spPr>
          <a:ln/>
        </p:spPr>
      </p:sp>
      <p:sp>
        <p:nvSpPr>
          <p:cNvPr id="35843" name="Rectangle 1027"/>
          <p:cNvSpPr>
            <a:spLocks noGrp="1" noChangeArrowheads="1"/>
          </p:cNvSpPr>
          <p:nvPr>
            <p:ph type="body" idx="1"/>
          </p:nvPr>
        </p:nvSpPr>
        <p:spPr>
          <a:noFill/>
          <a:ln/>
        </p:spPr>
        <p:txBody>
          <a:bodyPr/>
          <a:lstStyle/>
          <a:p>
            <a:pPr eaLnBrk="1" hangingPunct="1"/>
            <a:r>
              <a:rPr lang="nb-NO" smtClean="0">
                <a:latin typeface="Times New Roman" pitchFamily="18" charset="0"/>
              </a:rPr>
              <a:t>One picture with two faces. What do you see: An old woman with a big nose and mouth, or a young woman with her cheek and her necklass.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C24F68B9-39E5-4ABC-A25C-06965B1E1F71}" type="slidenum">
              <a:rPr lang="nb-NO" smtClean="0">
                <a:latin typeface="Times New Roman" pitchFamily="18" charset="0"/>
                <a:ea typeface="ヒラギノ角ゴ Pro W3"/>
                <a:cs typeface="ヒラギノ角ゴ Pro W3"/>
              </a:rPr>
              <a:pPr/>
              <a:t>3</a:t>
            </a:fld>
            <a:endParaRPr lang="nb-NO" smtClean="0">
              <a:latin typeface="Times New Roman" pitchFamily="18" charset="0"/>
              <a:ea typeface="ヒラギノ角ゴ Pro W3"/>
              <a:cs typeface="ヒラギノ角ゴ Pro W3"/>
            </a:endParaRPr>
          </a:p>
        </p:txBody>
      </p:sp>
      <p:sp>
        <p:nvSpPr>
          <p:cNvPr id="37890" name="Rectangle 1026"/>
          <p:cNvSpPr>
            <a:spLocks noGrp="1" noRot="1" noChangeAspect="1" noChangeArrowheads="1" noTextEdit="1"/>
          </p:cNvSpPr>
          <p:nvPr>
            <p:ph type="sldImg"/>
          </p:nvPr>
        </p:nvSpPr>
        <p:spPr>
          <a:ln/>
        </p:spPr>
      </p:sp>
      <p:sp>
        <p:nvSpPr>
          <p:cNvPr id="37891" name="Rectangle 1027"/>
          <p:cNvSpPr>
            <a:spLocks noGrp="1" noChangeArrowheads="1"/>
          </p:cNvSpPr>
          <p:nvPr>
            <p:ph type="body" idx="1"/>
          </p:nvPr>
        </p:nvSpPr>
        <p:spPr>
          <a:noFill/>
          <a:ln/>
        </p:spPr>
        <p:txBody>
          <a:bodyPr/>
          <a:lstStyle/>
          <a:p>
            <a:pPr eaLnBrk="1" hangingPunct="1"/>
            <a:r>
              <a:rPr lang="nb-NO" smtClean="0">
                <a:latin typeface="Times New Roman" pitchFamily="18" charset="0"/>
              </a:rPr>
              <a:t>The dripping tab.</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4A278771-55ED-41B7-AAE0-029F342DB771}" type="slidenum">
              <a:rPr lang="nb-NO" smtClean="0">
                <a:latin typeface="Times New Roman" pitchFamily="18" charset="0"/>
                <a:ea typeface="ヒラギノ角ゴ Pro W3"/>
                <a:cs typeface="ヒラギノ角ゴ Pro W3"/>
              </a:rPr>
              <a:pPr/>
              <a:t>4</a:t>
            </a:fld>
            <a:endParaRPr lang="nb-NO" smtClean="0">
              <a:latin typeface="Times New Roman" pitchFamily="18" charset="0"/>
              <a:ea typeface="ヒラギノ角ゴ Pro W3"/>
              <a:cs typeface="ヒラギノ角ゴ Pro W3"/>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r>
              <a:rPr lang="nb-NO" smtClean="0">
                <a:latin typeface="Times New Roman" pitchFamily="18" charset="0"/>
              </a:rPr>
              <a:t>The cost during one year when the leakage is hot water.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51EC102-51DE-4A48-A598-32C511E4A604}" type="slidenum">
              <a:rPr lang="nb-NO" smtClean="0">
                <a:latin typeface="Times New Roman" pitchFamily="18" charset="0"/>
                <a:ea typeface="ヒラギノ角ゴ Pro W3"/>
                <a:cs typeface="ヒラギノ角ゴ Pro W3"/>
              </a:rPr>
              <a:pPr/>
              <a:t>6</a:t>
            </a:fld>
            <a:endParaRPr lang="nb-NO" smtClean="0">
              <a:latin typeface="Times New Roman" pitchFamily="18" charset="0"/>
              <a:ea typeface="ヒラギノ角ゴ Pro W3"/>
              <a:cs typeface="ヒラギノ角ゴ Pro W3"/>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r>
              <a:rPr lang="nb-NO" smtClean="0">
                <a:latin typeface="Times New Roman" pitchFamily="18" charset="0"/>
              </a:rPr>
              <a:t>We want to activate the subconsience and to forget the engineering training.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C1616496-20C5-48AD-AFAC-A627FF1DA9A6}" type="slidenum">
              <a:rPr lang="nb-NO" smtClean="0">
                <a:latin typeface="Times New Roman" pitchFamily="18" charset="0"/>
                <a:ea typeface="ヒラギノ角ゴ Pro W3"/>
                <a:cs typeface="ヒラギノ角ゴ Pro W3"/>
              </a:rPr>
              <a:pPr/>
              <a:t>8</a:t>
            </a:fld>
            <a:endParaRPr lang="nb-NO" smtClean="0">
              <a:latin typeface="Times New Roman" pitchFamily="18" charset="0"/>
              <a:ea typeface="ヒラギノ角ゴ Pro W3"/>
              <a:cs typeface="ヒラギノ角ゴ Pro W3"/>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r>
              <a:rPr lang="nb-NO" smtClean="0">
                <a:latin typeface="Times New Roman" pitchFamily="18" charset="0"/>
              </a:rPr>
              <a:t>Having this on your mind will help you in the search of improvements.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A40CC1CF-DB96-4797-9019-0C97F6D9978C}" type="slidenum">
              <a:rPr lang="nb-NO" smtClean="0">
                <a:latin typeface="Times New Roman" pitchFamily="18" charset="0"/>
                <a:ea typeface="ヒラギノ角ゴ Pro W3"/>
                <a:cs typeface="ヒラギノ角ゴ Pro W3"/>
              </a:rPr>
              <a:pPr/>
              <a:t>10</a:t>
            </a:fld>
            <a:endParaRPr lang="nb-NO" smtClean="0">
              <a:latin typeface="Times New Roman" pitchFamily="18" charset="0"/>
              <a:ea typeface="ヒラギノ角ゴ Pro W3"/>
              <a:cs typeface="ヒラギノ角ゴ Pro W3"/>
            </a:endParaRPr>
          </a:p>
        </p:txBody>
      </p:sp>
      <p:sp>
        <p:nvSpPr>
          <p:cNvPr id="49154" name="Rectangle 1026"/>
          <p:cNvSpPr>
            <a:spLocks noGrp="1" noRot="1" noChangeAspect="1" noChangeArrowheads="1" noTextEdit="1"/>
          </p:cNvSpPr>
          <p:nvPr>
            <p:ph type="sldImg"/>
          </p:nvPr>
        </p:nvSpPr>
        <p:spPr>
          <a:ln/>
        </p:spPr>
      </p:sp>
      <p:sp>
        <p:nvSpPr>
          <p:cNvPr id="49155" name="Rectangle 1027"/>
          <p:cNvSpPr>
            <a:spLocks noGrp="1" noChangeArrowheads="1"/>
          </p:cNvSpPr>
          <p:nvPr>
            <p:ph type="body" idx="1"/>
          </p:nvPr>
        </p:nvSpPr>
        <p:spPr>
          <a:noFill/>
          <a:ln/>
        </p:spPr>
        <p:txBody>
          <a:bodyPr/>
          <a:lstStyle/>
          <a:p>
            <a:pPr eaLnBrk="1" hangingPunct="1"/>
            <a:r>
              <a:rPr lang="nb-NO" smtClean="0">
                <a:latin typeface="Times New Roman" pitchFamily="18" charset="0"/>
              </a:rPr>
              <a:t>Chematic presentation of a water system. Red arrow indicates hot water. Blue process need heating, red needs cooling, grey is dirty and green is cleen.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4582F846-82AC-4371-8210-05207C1D96DF}" type="slidenum">
              <a:rPr lang="nb-NO" smtClean="0">
                <a:latin typeface="Times New Roman" pitchFamily="18" charset="0"/>
                <a:ea typeface="ヒラギノ角ゴ Pro W3"/>
                <a:cs typeface="ヒラギノ角ゴ Pro W3"/>
              </a:rPr>
              <a:pPr/>
              <a:t>12</a:t>
            </a:fld>
            <a:endParaRPr lang="nb-NO" smtClean="0">
              <a:latin typeface="Times New Roman" pitchFamily="18" charset="0"/>
              <a:ea typeface="ヒラギノ角ゴ Pro W3"/>
              <a:cs typeface="ヒラギノ角ゴ Pro W3"/>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r>
              <a:rPr lang="nb-NO" smtClean="0">
                <a:latin typeface="Times New Roman" pitchFamily="18" charset="0"/>
              </a:rPr>
              <a:t>A bath for painting of parts in a continous transport line. Paint is lost giving a cleaning problem.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B1AB320A-A411-41B3-9B09-C136BD084ABF}" type="slidenum">
              <a:rPr lang="nb-NO" smtClean="0">
                <a:latin typeface="Times New Roman" pitchFamily="18" charset="0"/>
                <a:ea typeface="ヒラギノ角ゴ Pro W3"/>
                <a:cs typeface="ヒラギノ角ゴ Pro W3"/>
              </a:rPr>
              <a:pPr/>
              <a:t>13</a:t>
            </a:fld>
            <a:endParaRPr lang="nb-NO" smtClean="0">
              <a:latin typeface="Times New Roman" pitchFamily="18" charset="0"/>
              <a:ea typeface="ヒラギノ角ゴ Pro W3"/>
              <a:cs typeface="ヒラギノ角ゴ Pro W3"/>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r>
              <a:rPr lang="nb-NO" smtClean="0">
                <a:latin typeface="Times New Roman" pitchFamily="18" charset="0"/>
              </a:rPr>
              <a:t>Transport line is stopped at intervals to allow paint to drip back into the container.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nb-NO"/>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1488196F-BD23-4C98-BCA1-A494F3D3D6D6}" type="slidenum">
              <a:rPr lang="nb-NO" smtClean="0"/>
              <a:pPr>
                <a:defRPr/>
              </a:pPr>
              <a:t>‹#›</a:t>
            </a:fld>
            <a:endParaRPr lang="nb-N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nb-NO"/>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pPr>
              <a:defRPr/>
            </a:pPr>
            <a:fld id="{1488196F-BD23-4C98-BCA1-A494F3D3D6D6}" type="slidenum">
              <a:rPr lang="nb-NO" smtClean="0"/>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pPr>
              <a:defRPr/>
            </a:pPr>
            <a:endParaRPr lang="nb-NO"/>
          </a:p>
        </p:txBody>
      </p:sp>
      <p:sp>
        <p:nvSpPr>
          <p:cNvPr id="5" name="Нижний колонтитул 4"/>
          <p:cNvSpPr>
            <a:spLocks noGrp="1"/>
          </p:cNvSpPr>
          <p:nvPr>
            <p:ph type="ftr" sz="quarter" idx="11"/>
          </p:nvPr>
        </p:nvSpPr>
        <p:spPr>
          <a:xfrm>
            <a:off x="457201" y="6248207"/>
            <a:ext cx="5573483" cy="365125"/>
          </a:xfrm>
        </p:spPr>
        <p:txBody>
          <a:bodyPr/>
          <a:lstStyle/>
          <a:p>
            <a:endParaRPr kumimoji="0" lang="en-US" dirty="0"/>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pPr>
              <a:defRPr/>
            </a:pPr>
            <a:fld id="{1488196F-BD23-4C98-BCA1-A494F3D3D6D6}" type="slidenum">
              <a:rPr lang="nb-NO" smtClean="0"/>
              <a:pPr>
                <a:defRPr/>
              </a:pPr>
              <a:t>‹#›</a:t>
            </a:fld>
            <a:endParaRPr lang="nb-NO"/>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pPr>
              <a:defRPr/>
            </a:pPr>
            <a:endParaRPr lang="nb-NO"/>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lvl1pPr>
              <a:defRPr>
                <a:solidFill>
                  <a:srgbClr val="FFFFFF"/>
                </a:solidFill>
              </a:defRPr>
            </a:lvl1pPr>
          </a:lstStyle>
          <a:p>
            <a:pPr>
              <a:defRPr/>
            </a:pPr>
            <a:fld id="{1488196F-BD23-4C98-BCA1-A494F3D3D6D6}" type="slidenum">
              <a:rPr lang="nb-NO" smtClean="0"/>
              <a:pPr>
                <a:defRPr/>
              </a:pPr>
              <a:t>‹#›</a:t>
            </a:fld>
            <a:endParaRPr lang="nb-NO"/>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pPr>
              <a:defRPr/>
            </a:pPr>
            <a:endParaRPr lang="nb-NO"/>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1488196F-BD23-4C98-BCA1-A494F3D3D6D6}" type="slidenum">
              <a:rPr lang="nb-NO" smtClean="0"/>
              <a:pPr>
                <a:defRPr/>
              </a:pPr>
              <a:t>‹#›</a:t>
            </a:fld>
            <a:endParaRPr lang="nb-NO"/>
          </a:p>
        </p:txBody>
      </p:sp>
      <p:sp>
        <p:nvSpPr>
          <p:cNvPr id="14" name="Нижний колонтитул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pPr>
              <a:defRPr/>
            </a:pPr>
            <a:endParaRPr lang="nb-NO"/>
          </a:p>
        </p:txBody>
      </p:sp>
      <p:sp>
        <p:nvSpPr>
          <p:cNvPr id="10" name="Номер слайда 9"/>
          <p:cNvSpPr>
            <a:spLocks noGrp="1"/>
          </p:cNvSpPr>
          <p:nvPr>
            <p:ph type="sldNum" sz="quarter" idx="16"/>
          </p:nvPr>
        </p:nvSpPr>
        <p:spPr/>
        <p:txBody>
          <a:bodyPr rtlCol="0"/>
          <a:lstStyle/>
          <a:p>
            <a:pPr>
              <a:defRPr/>
            </a:pPr>
            <a:fld id="{1488196F-BD23-4C98-BCA1-A494F3D3D6D6}" type="slidenum">
              <a:rPr lang="nb-NO" smtClean="0"/>
              <a:pPr>
                <a:defRPr/>
              </a:pPr>
              <a:t>‹#›</a:t>
            </a:fld>
            <a:endParaRPr lang="nb-NO"/>
          </a:p>
        </p:txBody>
      </p:sp>
      <p:sp>
        <p:nvSpPr>
          <p:cNvPr id="12" name="Нижний колонтитул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pPr>
              <a:defRPr/>
            </a:pPr>
            <a:endParaRPr lang="nb-NO"/>
          </a:p>
        </p:txBody>
      </p:sp>
      <p:sp>
        <p:nvSpPr>
          <p:cNvPr id="12" name="Номер слайда 11"/>
          <p:cNvSpPr>
            <a:spLocks noGrp="1"/>
          </p:cNvSpPr>
          <p:nvPr>
            <p:ph type="sldNum" sz="quarter" idx="16"/>
          </p:nvPr>
        </p:nvSpPr>
        <p:spPr/>
        <p:txBody>
          <a:bodyPr rtlCol="0"/>
          <a:lstStyle/>
          <a:p>
            <a:pPr>
              <a:defRPr/>
            </a:pPr>
            <a:fld id="{1488196F-BD23-4C98-BCA1-A494F3D3D6D6}" type="slidenum">
              <a:rPr lang="nb-NO" smtClean="0"/>
              <a:pPr>
                <a:defRPr/>
              </a:pPr>
              <a:t>‹#›</a:t>
            </a:fld>
            <a:endParaRPr lang="nb-NO"/>
          </a:p>
        </p:txBody>
      </p:sp>
      <p:sp>
        <p:nvSpPr>
          <p:cNvPr id="14" name="Нижний колонтитул 13"/>
          <p:cNvSpPr>
            <a:spLocks noGrp="1"/>
          </p:cNvSpPr>
          <p:nvPr>
            <p:ph type="ftr" sz="quarter" idx="17"/>
          </p:nvPr>
        </p:nvSpPr>
        <p:spPr/>
        <p:txBody>
          <a:bodyPr rtlCol="0"/>
          <a:lstStyle/>
          <a:p>
            <a:endParaRPr kumimoji="0" lang="en-US"/>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endParaRPr lang="nb-NO"/>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lvl1pPr>
              <a:defRPr>
                <a:solidFill>
                  <a:srgbClr val="FFFFFF"/>
                </a:solidFill>
              </a:defRPr>
            </a:lvl1pPr>
          </a:lstStyle>
          <a:p>
            <a:pPr>
              <a:defRPr/>
            </a:pPr>
            <a:fld id="{1488196F-BD23-4C98-BCA1-A494F3D3D6D6}" type="slidenum">
              <a:rPr lang="nb-NO" smtClean="0"/>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nb-NO"/>
          </a:p>
        </p:txBody>
      </p:sp>
      <p:sp>
        <p:nvSpPr>
          <p:cNvPr id="3" name="Нижний колонтитул 2"/>
          <p:cNvSpPr>
            <a:spLocks noGrp="1"/>
          </p:cNvSpPr>
          <p:nvPr>
            <p:ph type="ftr" sz="quarter" idx="11"/>
          </p:nvPr>
        </p:nvSpPr>
        <p:spPr/>
        <p:txBody>
          <a:bodyPr/>
          <a:lstStyle/>
          <a:p>
            <a:endParaRPr kumimoji="0" lang="en-US" dirty="0"/>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1488196F-BD23-4C98-BCA1-A494F3D3D6D6}" type="slidenum">
              <a:rPr lang="nb-NO" smtClean="0"/>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endParaRPr lang="nb-NO"/>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lvl1pPr>
              <a:defRPr>
                <a:solidFill>
                  <a:srgbClr val="FFFFFF"/>
                </a:solidFill>
              </a:defRPr>
            </a:lvl1pPr>
          </a:lstStyle>
          <a:p>
            <a:pPr>
              <a:defRPr/>
            </a:pPr>
            <a:fld id="{1488196F-BD23-4C98-BCA1-A494F3D3D6D6}" type="slidenum">
              <a:rPr lang="nb-NO" smtClean="0"/>
              <a:pPr>
                <a:defRPr/>
              </a:pPr>
              <a:t>‹#›</a:t>
            </a:fld>
            <a:endParaRPr lang="nb-NO"/>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pPr>
              <a:defRPr/>
            </a:pPr>
            <a:endParaRPr lang="nb-NO"/>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pPr>
              <a:defRPr/>
            </a:pPr>
            <a:fld id="{1488196F-BD23-4C98-BCA1-A494F3D3D6D6}" type="slidenum">
              <a:rPr lang="nb-NO" smtClean="0"/>
              <a:pPr>
                <a:defRPr/>
              </a:pPr>
              <a:t>‹#›</a:t>
            </a:fld>
            <a:endParaRPr lang="nb-NO"/>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kumimoji="0" lang="en-US" dirty="0"/>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nb-NO"/>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1488196F-BD23-4C98-BCA1-A494F3D3D6D6}" type="slidenum">
              <a:rPr lang="nb-NO" smtClean="0"/>
              <a:pPr>
                <a:defRPr/>
              </a:pPr>
              <a:t>‹#›</a:t>
            </a:fld>
            <a:endParaRPr lang="nb-NO"/>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10" y="214290"/>
            <a:ext cx="7772400" cy="1470025"/>
          </a:xfrm>
        </p:spPr>
        <p:txBody>
          <a:bodyPr/>
          <a:lstStyle/>
          <a:p>
            <a:pPr algn="ctr" eaLnBrk="1" hangingPunct="1">
              <a:defRPr/>
            </a:pPr>
            <a:r>
              <a:rPr lang="ru-RU" sz="4400" dirty="0" smtClean="0">
                <a:solidFill>
                  <a:schemeClr val="accent5">
                    <a:lumMod val="25000"/>
                  </a:schemeClr>
                </a:solidFill>
                <a:latin typeface="Calibri" pitchFamily="34" charset="0"/>
                <a:cs typeface="Calibri" pitchFamily="34" charset="0"/>
              </a:rPr>
              <a:t>Генерация идей</a:t>
            </a:r>
            <a:endParaRPr lang="nb-NO" sz="4400" dirty="0" smtClean="0">
              <a:solidFill>
                <a:schemeClr val="accent5">
                  <a:lumMod val="25000"/>
                </a:schemeClr>
              </a:solidFill>
              <a:latin typeface="Calibri" pitchFamily="34" charset="0"/>
              <a:cs typeface="Calibri" pitchFamily="34" charset="0"/>
            </a:endParaRPr>
          </a:p>
        </p:txBody>
      </p:sp>
      <p:pic>
        <p:nvPicPr>
          <p:cNvPr id="32770" name="Bilde 4" descr="bright-idea-lightbulb-switched-on.jpg"/>
          <p:cNvPicPr>
            <a:picLocks noChangeAspect="1"/>
          </p:cNvPicPr>
          <p:nvPr/>
        </p:nvPicPr>
        <p:blipFill>
          <a:blip r:embed="rId3"/>
          <a:srcRect/>
          <a:stretch>
            <a:fillRect/>
          </a:stretch>
        </p:blipFill>
        <p:spPr bwMode="auto">
          <a:xfrm>
            <a:off x="2285984" y="2357430"/>
            <a:ext cx="4464050" cy="2962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Line 3"/>
          <p:cNvSpPr>
            <a:spLocks noChangeShapeType="1"/>
          </p:cNvSpPr>
          <p:nvPr/>
        </p:nvSpPr>
        <p:spPr bwMode="auto">
          <a:xfrm>
            <a:off x="2071670" y="2714620"/>
            <a:ext cx="5500726" cy="45719"/>
          </a:xfrm>
          <a:prstGeom prst="line">
            <a:avLst/>
          </a:prstGeom>
          <a:noFill/>
          <a:ln w="57150">
            <a:solidFill>
              <a:srgbClr val="0099FF"/>
            </a:solidFill>
            <a:round/>
            <a:headEnd/>
            <a:tailEnd/>
          </a:ln>
        </p:spPr>
        <p:txBody>
          <a:bodyPr/>
          <a:lstStyle/>
          <a:p>
            <a:endParaRPr lang="ru-RU"/>
          </a:p>
        </p:txBody>
      </p:sp>
      <p:sp>
        <p:nvSpPr>
          <p:cNvPr id="48131" name="Line 4"/>
          <p:cNvSpPr>
            <a:spLocks noChangeShapeType="1"/>
          </p:cNvSpPr>
          <p:nvPr/>
        </p:nvSpPr>
        <p:spPr bwMode="auto">
          <a:xfrm>
            <a:off x="1692275" y="4738707"/>
            <a:ext cx="5903913" cy="0"/>
          </a:xfrm>
          <a:prstGeom prst="line">
            <a:avLst/>
          </a:prstGeom>
          <a:noFill/>
          <a:ln w="57150">
            <a:solidFill>
              <a:schemeClr val="tx1"/>
            </a:solidFill>
            <a:round/>
            <a:headEnd/>
            <a:tailEnd/>
          </a:ln>
        </p:spPr>
        <p:txBody>
          <a:bodyPr/>
          <a:lstStyle/>
          <a:p>
            <a:endParaRPr lang="ru-RU"/>
          </a:p>
        </p:txBody>
      </p:sp>
      <p:sp>
        <p:nvSpPr>
          <p:cNvPr id="48132" name="Line 5"/>
          <p:cNvSpPr>
            <a:spLocks noChangeShapeType="1"/>
          </p:cNvSpPr>
          <p:nvPr/>
        </p:nvSpPr>
        <p:spPr bwMode="auto">
          <a:xfrm>
            <a:off x="3995738" y="4738707"/>
            <a:ext cx="0" cy="755650"/>
          </a:xfrm>
          <a:prstGeom prst="line">
            <a:avLst/>
          </a:prstGeom>
          <a:noFill/>
          <a:ln w="57150">
            <a:solidFill>
              <a:schemeClr val="tx1"/>
            </a:solidFill>
            <a:round/>
            <a:headEnd/>
            <a:tailEnd type="triangle" w="med" len="med"/>
          </a:ln>
        </p:spPr>
        <p:txBody>
          <a:bodyPr/>
          <a:lstStyle/>
          <a:p>
            <a:endParaRPr lang="ru-RU"/>
          </a:p>
        </p:txBody>
      </p:sp>
      <p:sp>
        <p:nvSpPr>
          <p:cNvPr id="48133" name="Line 6"/>
          <p:cNvSpPr>
            <a:spLocks noChangeShapeType="1"/>
          </p:cNvSpPr>
          <p:nvPr/>
        </p:nvSpPr>
        <p:spPr bwMode="auto">
          <a:xfrm>
            <a:off x="3419475" y="5386407"/>
            <a:ext cx="576263" cy="377825"/>
          </a:xfrm>
          <a:prstGeom prst="line">
            <a:avLst/>
          </a:prstGeom>
          <a:noFill/>
          <a:ln w="9525">
            <a:solidFill>
              <a:schemeClr val="tx1"/>
            </a:solidFill>
            <a:round/>
            <a:headEnd/>
            <a:tailEnd/>
          </a:ln>
        </p:spPr>
        <p:txBody>
          <a:bodyPr/>
          <a:lstStyle/>
          <a:p>
            <a:endParaRPr lang="ru-RU"/>
          </a:p>
        </p:txBody>
      </p:sp>
      <p:sp>
        <p:nvSpPr>
          <p:cNvPr id="48134" name="Line 7"/>
          <p:cNvSpPr>
            <a:spLocks noChangeShapeType="1"/>
          </p:cNvSpPr>
          <p:nvPr/>
        </p:nvSpPr>
        <p:spPr bwMode="auto">
          <a:xfrm flipV="1">
            <a:off x="3995738" y="5386407"/>
            <a:ext cx="479425" cy="377825"/>
          </a:xfrm>
          <a:prstGeom prst="line">
            <a:avLst/>
          </a:prstGeom>
          <a:noFill/>
          <a:ln w="9525">
            <a:solidFill>
              <a:schemeClr val="tx1"/>
            </a:solidFill>
            <a:round/>
            <a:headEnd/>
            <a:tailEnd/>
          </a:ln>
        </p:spPr>
        <p:txBody>
          <a:bodyPr/>
          <a:lstStyle/>
          <a:p>
            <a:endParaRPr lang="ru-RU"/>
          </a:p>
        </p:txBody>
      </p:sp>
      <p:sp>
        <p:nvSpPr>
          <p:cNvPr id="48135" name="Line 8"/>
          <p:cNvSpPr>
            <a:spLocks noChangeShapeType="1"/>
          </p:cNvSpPr>
          <p:nvPr/>
        </p:nvSpPr>
        <p:spPr bwMode="auto">
          <a:xfrm>
            <a:off x="3995738" y="5746770"/>
            <a:ext cx="0" cy="539750"/>
          </a:xfrm>
          <a:prstGeom prst="line">
            <a:avLst/>
          </a:prstGeom>
          <a:noFill/>
          <a:ln w="9525">
            <a:solidFill>
              <a:schemeClr val="tx1"/>
            </a:solidFill>
            <a:round/>
            <a:headEnd/>
            <a:tailEnd/>
          </a:ln>
        </p:spPr>
        <p:txBody>
          <a:bodyPr/>
          <a:lstStyle/>
          <a:p>
            <a:endParaRPr lang="ru-RU"/>
          </a:p>
        </p:txBody>
      </p:sp>
      <p:sp>
        <p:nvSpPr>
          <p:cNvPr id="48136" name="Rectangle 9"/>
          <p:cNvSpPr>
            <a:spLocks noChangeArrowheads="1"/>
          </p:cNvSpPr>
          <p:nvPr/>
        </p:nvSpPr>
        <p:spPr bwMode="auto">
          <a:xfrm>
            <a:off x="1211263" y="3370282"/>
            <a:ext cx="1152525" cy="431800"/>
          </a:xfrm>
          <a:prstGeom prst="rect">
            <a:avLst/>
          </a:prstGeom>
          <a:solidFill>
            <a:schemeClr val="accent1"/>
          </a:solidFill>
          <a:ln w="9525">
            <a:solidFill>
              <a:schemeClr val="tx1"/>
            </a:solidFill>
            <a:miter lim="800000"/>
            <a:headEnd/>
            <a:tailEnd/>
          </a:ln>
        </p:spPr>
        <p:txBody>
          <a:bodyPr wrap="none" anchor="ctr"/>
          <a:lstStyle/>
          <a:p>
            <a:endParaRPr lang="en-US">
              <a:cs typeface="ヒラギノ角ゴ Pro W3"/>
            </a:endParaRPr>
          </a:p>
        </p:txBody>
      </p:sp>
      <p:sp>
        <p:nvSpPr>
          <p:cNvPr id="48137" name="Line 10"/>
          <p:cNvSpPr>
            <a:spLocks noChangeShapeType="1"/>
          </p:cNvSpPr>
          <p:nvPr/>
        </p:nvSpPr>
        <p:spPr bwMode="auto">
          <a:xfrm>
            <a:off x="3898900" y="1912957"/>
            <a:ext cx="0" cy="809625"/>
          </a:xfrm>
          <a:prstGeom prst="line">
            <a:avLst/>
          </a:prstGeom>
          <a:noFill/>
          <a:ln w="57150">
            <a:solidFill>
              <a:srgbClr val="0099FF"/>
            </a:solidFill>
            <a:round/>
            <a:headEnd/>
            <a:tailEnd type="triangle" w="med" len="med"/>
          </a:ln>
        </p:spPr>
        <p:txBody>
          <a:bodyPr/>
          <a:lstStyle/>
          <a:p>
            <a:endParaRPr lang="ru-RU"/>
          </a:p>
        </p:txBody>
      </p:sp>
      <p:sp>
        <p:nvSpPr>
          <p:cNvPr id="48138" name="Rectangle 11"/>
          <p:cNvSpPr>
            <a:spLocks noChangeArrowheads="1"/>
          </p:cNvSpPr>
          <p:nvPr/>
        </p:nvSpPr>
        <p:spPr bwMode="auto">
          <a:xfrm>
            <a:off x="2652713" y="3370282"/>
            <a:ext cx="1152525" cy="431800"/>
          </a:xfrm>
          <a:prstGeom prst="rect">
            <a:avLst/>
          </a:prstGeom>
          <a:solidFill>
            <a:srgbClr val="CC0000"/>
          </a:solidFill>
          <a:ln w="9525">
            <a:solidFill>
              <a:schemeClr val="tx1"/>
            </a:solidFill>
            <a:miter lim="800000"/>
            <a:headEnd/>
            <a:tailEnd/>
          </a:ln>
        </p:spPr>
        <p:txBody>
          <a:bodyPr wrap="none" anchor="ctr"/>
          <a:lstStyle/>
          <a:p>
            <a:endParaRPr lang="en-US">
              <a:cs typeface="ヒラギノ角ゴ Pro W3"/>
            </a:endParaRPr>
          </a:p>
        </p:txBody>
      </p:sp>
      <p:sp>
        <p:nvSpPr>
          <p:cNvPr id="48139" name="Rectangle 12"/>
          <p:cNvSpPr>
            <a:spLocks noChangeArrowheads="1"/>
          </p:cNvSpPr>
          <p:nvPr/>
        </p:nvSpPr>
        <p:spPr bwMode="auto">
          <a:xfrm>
            <a:off x="4090988" y="3370282"/>
            <a:ext cx="1154112" cy="431800"/>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48140" name="Rectangle 13"/>
          <p:cNvSpPr>
            <a:spLocks noChangeArrowheads="1"/>
          </p:cNvSpPr>
          <p:nvPr/>
        </p:nvSpPr>
        <p:spPr bwMode="auto">
          <a:xfrm>
            <a:off x="5532438" y="3370282"/>
            <a:ext cx="1154112" cy="431800"/>
          </a:xfrm>
          <a:prstGeom prst="rect">
            <a:avLst/>
          </a:prstGeom>
          <a:solidFill>
            <a:srgbClr val="00FF00"/>
          </a:solidFill>
          <a:ln w="9525">
            <a:solidFill>
              <a:schemeClr val="tx1"/>
            </a:solidFill>
            <a:miter lim="800000"/>
            <a:headEnd/>
            <a:tailEnd/>
          </a:ln>
        </p:spPr>
        <p:txBody>
          <a:bodyPr wrap="none" anchor="ctr"/>
          <a:lstStyle/>
          <a:p>
            <a:endParaRPr lang="en-US">
              <a:cs typeface="ヒラギノ角ゴ Pro W3"/>
            </a:endParaRPr>
          </a:p>
        </p:txBody>
      </p:sp>
      <p:sp>
        <p:nvSpPr>
          <p:cNvPr id="48141" name="Rectangle 14"/>
          <p:cNvSpPr>
            <a:spLocks noChangeArrowheads="1"/>
          </p:cNvSpPr>
          <p:nvPr/>
        </p:nvSpPr>
        <p:spPr bwMode="auto">
          <a:xfrm>
            <a:off x="6972300" y="3370282"/>
            <a:ext cx="1154113" cy="431800"/>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48142" name="Line 15"/>
          <p:cNvSpPr>
            <a:spLocks noChangeShapeType="1"/>
          </p:cNvSpPr>
          <p:nvPr/>
        </p:nvSpPr>
        <p:spPr bwMode="auto">
          <a:xfrm>
            <a:off x="3132138" y="2722582"/>
            <a:ext cx="0" cy="647700"/>
          </a:xfrm>
          <a:prstGeom prst="line">
            <a:avLst/>
          </a:prstGeom>
          <a:noFill/>
          <a:ln w="38100">
            <a:solidFill>
              <a:srgbClr val="0099FF"/>
            </a:solidFill>
            <a:round/>
            <a:headEnd/>
            <a:tailEnd type="triangle" w="med" len="med"/>
          </a:ln>
        </p:spPr>
        <p:txBody>
          <a:bodyPr/>
          <a:lstStyle/>
          <a:p>
            <a:endParaRPr lang="ru-RU"/>
          </a:p>
        </p:txBody>
      </p:sp>
      <p:sp>
        <p:nvSpPr>
          <p:cNvPr id="48143" name="Line 16"/>
          <p:cNvSpPr>
            <a:spLocks noChangeShapeType="1"/>
          </p:cNvSpPr>
          <p:nvPr/>
        </p:nvSpPr>
        <p:spPr bwMode="auto">
          <a:xfrm>
            <a:off x="4572000" y="2722582"/>
            <a:ext cx="0" cy="647700"/>
          </a:xfrm>
          <a:prstGeom prst="line">
            <a:avLst/>
          </a:prstGeom>
          <a:noFill/>
          <a:ln w="28575">
            <a:solidFill>
              <a:srgbClr val="0099FF"/>
            </a:solidFill>
            <a:round/>
            <a:headEnd/>
            <a:tailEnd type="triangle" w="med" len="med"/>
          </a:ln>
        </p:spPr>
        <p:txBody>
          <a:bodyPr/>
          <a:lstStyle/>
          <a:p>
            <a:endParaRPr lang="ru-RU"/>
          </a:p>
        </p:txBody>
      </p:sp>
      <p:sp>
        <p:nvSpPr>
          <p:cNvPr id="48144" name="Line 17"/>
          <p:cNvSpPr>
            <a:spLocks noChangeShapeType="1"/>
          </p:cNvSpPr>
          <p:nvPr/>
        </p:nvSpPr>
        <p:spPr bwMode="auto">
          <a:xfrm>
            <a:off x="6108700" y="2722582"/>
            <a:ext cx="0" cy="647700"/>
          </a:xfrm>
          <a:prstGeom prst="line">
            <a:avLst/>
          </a:prstGeom>
          <a:noFill/>
          <a:ln w="38100">
            <a:solidFill>
              <a:srgbClr val="0099FF"/>
            </a:solidFill>
            <a:round/>
            <a:headEnd/>
            <a:tailEnd type="triangle" w="med" len="med"/>
          </a:ln>
        </p:spPr>
        <p:txBody>
          <a:bodyPr/>
          <a:lstStyle/>
          <a:p>
            <a:endParaRPr lang="ru-RU"/>
          </a:p>
        </p:txBody>
      </p:sp>
      <p:sp>
        <p:nvSpPr>
          <p:cNvPr id="48145" name="Line 18"/>
          <p:cNvSpPr>
            <a:spLocks noChangeShapeType="1"/>
          </p:cNvSpPr>
          <p:nvPr/>
        </p:nvSpPr>
        <p:spPr bwMode="auto">
          <a:xfrm>
            <a:off x="7572396" y="2714620"/>
            <a:ext cx="0" cy="647700"/>
          </a:xfrm>
          <a:prstGeom prst="line">
            <a:avLst/>
          </a:prstGeom>
          <a:noFill/>
          <a:ln w="28575">
            <a:solidFill>
              <a:srgbClr val="0099FF"/>
            </a:solidFill>
            <a:round/>
            <a:headEnd/>
            <a:tailEnd type="triangle" w="med" len="med"/>
          </a:ln>
        </p:spPr>
        <p:txBody>
          <a:bodyPr/>
          <a:lstStyle/>
          <a:p>
            <a:endParaRPr lang="ru-RU"/>
          </a:p>
        </p:txBody>
      </p:sp>
      <p:sp>
        <p:nvSpPr>
          <p:cNvPr id="48146" name="Line 19"/>
          <p:cNvSpPr>
            <a:spLocks noChangeShapeType="1"/>
          </p:cNvSpPr>
          <p:nvPr/>
        </p:nvSpPr>
        <p:spPr bwMode="auto">
          <a:xfrm flipH="1">
            <a:off x="1789113" y="3014682"/>
            <a:ext cx="68262" cy="355600"/>
          </a:xfrm>
          <a:prstGeom prst="line">
            <a:avLst/>
          </a:prstGeom>
          <a:noFill/>
          <a:ln w="28575">
            <a:solidFill>
              <a:srgbClr val="CC0000"/>
            </a:solidFill>
            <a:round/>
            <a:headEnd/>
            <a:tailEnd type="triangle" w="med" len="med"/>
          </a:ln>
        </p:spPr>
        <p:txBody>
          <a:bodyPr/>
          <a:lstStyle/>
          <a:p>
            <a:endParaRPr lang="ru-RU"/>
          </a:p>
        </p:txBody>
      </p:sp>
      <p:sp>
        <p:nvSpPr>
          <p:cNvPr id="48147" name="Line 20"/>
          <p:cNvSpPr>
            <a:spLocks noChangeShapeType="1"/>
          </p:cNvSpPr>
          <p:nvPr/>
        </p:nvSpPr>
        <p:spPr bwMode="auto">
          <a:xfrm>
            <a:off x="1789113" y="3802082"/>
            <a:ext cx="0" cy="919163"/>
          </a:xfrm>
          <a:prstGeom prst="line">
            <a:avLst/>
          </a:prstGeom>
          <a:noFill/>
          <a:ln w="28575">
            <a:solidFill>
              <a:schemeClr val="tx1"/>
            </a:solidFill>
            <a:round/>
            <a:headEnd/>
            <a:tailEnd type="triangle" w="med" len="med"/>
          </a:ln>
        </p:spPr>
        <p:txBody>
          <a:bodyPr/>
          <a:lstStyle/>
          <a:p>
            <a:endParaRPr lang="ru-RU"/>
          </a:p>
        </p:txBody>
      </p:sp>
      <p:sp>
        <p:nvSpPr>
          <p:cNvPr id="48148" name="Line 21"/>
          <p:cNvSpPr>
            <a:spLocks noChangeShapeType="1"/>
          </p:cNvSpPr>
          <p:nvPr/>
        </p:nvSpPr>
        <p:spPr bwMode="auto">
          <a:xfrm>
            <a:off x="3132138" y="3802082"/>
            <a:ext cx="0" cy="919163"/>
          </a:xfrm>
          <a:prstGeom prst="line">
            <a:avLst/>
          </a:prstGeom>
          <a:noFill/>
          <a:ln w="38100">
            <a:solidFill>
              <a:srgbClr val="CC0000"/>
            </a:solidFill>
            <a:round/>
            <a:headEnd/>
            <a:tailEnd type="triangle" w="med" len="med"/>
          </a:ln>
        </p:spPr>
        <p:txBody>
          <a:bodyPr/>
          <a:lstStyle/>
          <a:p>
            <a:endParaRPr lang="ru-RU"/>
          </a:p>
        </p:txBody>
      </p:sp>
      <p:sp>
        <p:nvSpPr>
          <p:cNvPr id="48149" name="Line 22"/>
          <p:cNvSpPr>
            <a:spLocks noChangeShapeType="1"/>
          </p:cNvSpPr>
          <p:nvPr/>
        </p:nvSpPr>
        <p:spPr bwMode="auto">
          <a:xfrm>
            <a:off x="4572000" y="3802082"/>
            <a:ext cx="0" cy="919163"/>
          </a:xfrm>
          <a:prstGeom prst="line">
            <a:avLst/>
          </a:prstGeom>
          <a:noFill/>
          <a:ln w="28575">
            <a:solidFill>
              <a:schemeClr val="tx1"/>
            </a:solidFill>
            <a:round/>
            <a:headEnd/>
            <a:tailEnd type="triangle" w="med" len="med"/>
          </a:ln>
        </p:spPr>
        <p:txBody>
          <a:bodyPr/>
          <a:lstStyle/>
          <a:p>
            <a:endParaRPr lang="ru-RU"/>
          </a:p>
        </p:txBody>
      </p:sp>
      <p:sp>
        <p:nvSpPr>
          <p:cNvPr id="48150" name="Line 23"/>
          <p:cNvSpPr>
            <a:spLocks noChangeShapeType="1"/>
          </p:cNvSpPr>
          <p:nvPr/>
        </p:nvSpPr>
        <p:spPr bwMode="auto">
          <a:xfrm>
            <a:off x="6108700" y="3802082"/>
            <a:ext cx="0" cy="919163"/>
          </a:xfrm>
          <a:prstGeom prst="line">
            <a:avLst/>
          </a:prstGeom>
          <a:noFill/>
          <a:ln w="38100">
            <a:solidFill>
              <a:schemeClr val="tx1"/>
            </a:solidFill>
            <a:round/>
            <a:headEnd/>
            <a:tailEnd type="triangle" w="med" len="med"/>
          </a:ln>
        </p:spPr>
        <p:txBody>
          <a:bodyPr/>
          <a:lstStyle/>
          <a:p>
            <a:endParaRPr lang="ru-RU"/>
          </a:p>
        </p:txBody>
      </p:sp>
      <p:sp>
        <p:nvSpPr>
          <p:cNvPr id="48151" name="Line 24"/>
          <p:cNvSpPr>
            <a:spLocks noChangeShapeType="1"/>
          </p:cNvSpPr>
          <p:nvPr/>
        </p:nvSpPr>
        <p:spPr bwMode="auto">
          <a:xfrm>
            <a:off x="7548563" y="3802082"/>
            <a:ext cx="0" cy="919163"/>
          </a:xfrm>
          <a:prstGeom prst="line">
            <a:avLst/>
          </a:prstGeom>
          <a:noFill/>
          <a:ln w="28575">
            <a:solidFill>
              <a:schemeClr val="tx1"/>
            </a:solidFill>
            <a:round/>
            <a:headEnd/>
            <a:tailEnd type="triangle" w="med" len="med"/>
          </a:ln>
        </p:spPr>
        <p:txBody>
          <a:bodyPr/>
          <a:lstStyle/>
          <a:p>
            <a:endParaRPr lang="ru-RU"/>
          </a:p>
        </p:txBody>
      </p:sp>
      <p:sp>
        <p:nvSpPr>
          <p:cNvPr id="28" name="Rektangel 27"/>
          <p:cNvSpPr/>
          <p:nvPr/>
        </p:nvSpPr>
        <p:spPr>
          <a:xfrm>
            <a:off x="1571625" y="2443182"/>
            <a:ext cx="500063" cy="5715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b-NO"/>
          </a:p>
        </p:txBody>
      </p:sp>
      <p:cxnSp>
        <p:nvCxnSpPr>
          <p:cNvPr id="30" name="Rett linje 29"/>
          <p:cNvCxnSpPr/>
          <p:nvPr/>
        </p:nvCxnSpPr>
        <p:spPr>
          <a:xfrm>
            <a:off x="785813" y="2586057"/>
            <a:ext cx="428625"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Rett linje 31"/>
          <p:cNvCxnSpPr/>
          <p:nvPr/>
        </p:nvCxnSpPr>
        <p:spPr>
          <a:xfrm rot="10800000" flipV="1">
            <a:off x="928688" y="2586057"/>
            <a:ext cx="285750" cy="1428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Rett pil 33"/>
          <p:cNvCxnSpPr>
            <a:endCxn id="28" idx="1"/>
          </p:cNvCxnSpPr>
          <p:nvPr/>
        </p:nvCxnSpPr>
        <p:spPr>
          <a:xfrm>
            <a:off x="928688" y="2728932"/>
            <a:ext cx="642937"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Заголовок 28"/>
          <p:cNvSpPr>
            <a:spLocks noGrp="1"/>
          </p:cNvSpPr>
          <p:nvPr>
            <p:ph type="title"/>
          </p:nvPr>
        </p:nvSpPr>
        <p:spPr>
          <a:xfrm>
            <a:off x="609600" y="0"/>
            <a:ext cx="8153400" cy="1285860"/>
          </a:xfrm>
        </p:spPr>
        <p:txBody>
          <a:bodyPr>
            <a:normAutofit/>
          </a:bodyPr>
          <a:lstStyle/>
          <a:p>
            <a:pPr algn="ctr"/>
            <a:r>
              <a:rPr lang="ru-RU" sz="4000" b="1" dirty="0" smtClean="0">
                <a:solidFill>
                  <a:schemeClr val="accent5">
                    <a:lumMod val="25000"/>
                  </a:schemeClr>
                </a:solidFill>
                <a:latin typeface="Calibri" pitchFamily="34" charset="0"/>
                <a:cs typeface="Calibri" pitchFamily="34" charset="0"/>
              </a:rPr>
              <a:t>Водоснабжение</a:t>
            </a:r>
            <a:endParaRPr lang="ru-RU"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Line 3"/>
          <p:cNvSpPr>
            <a:spLocks noChangeShapeType="1"/>
          </p:cNvSpPr>
          <p:nvPr/>
        </p:nvSpPr>
        <p:spPr bwMode="auto">
          <a:xfrm>
            <a:off x="3059113" y="2794020"/>
            <a:ext cx="3097212" cy="0"/>
          </a:xfrm>
          <a:prstGeom prst="line">
            <a:avLst/>
          </a:prstGeom>
          <a:ln w="38100">
            <a:solidFill>
              <a:srgbClr val="0099FF"/>
            </a:solidFill>
            <a:headEnd/>
            <a:tailEnd/>
          </a:ln>
        </p:spPr>
        <p:style>
          <a:lnRef idx="1">
            <a:schemeClr val="accent1"/>
          </a:lnRef>
          <a:fillRef idx="0">
            <a:schemeClr val="accent1"/>
          </a:fillRef>
          <a:effectRef idx="0">
            <a:schemeClr val="accent1"/>
          </a:effectRef>
          <a:fontRef idx="minor">
            <a:schemeClr val="tx1"/>
          </a:fontRef>
        </p:style>
        <p:txBody>
          <a:bodyPr/>
          <a:lstStyle/>
          <a:p>
            <a:endParaRPr lang="ru-RU">
              <a:solidFill>
                <a:srgbClr val="0099FF"/>
              </a:solidFill>
            </a:endParaRPr>
          </a:p>
        </p:txBody>
      </p:sp>
      <p:sp>
        <p:nvSpPr>
          <p:cNvPr id="50179" name="Line 4"/>
          <p:cNvSpPr>
            <a:spLocks noChangeShapeType="1"/>
          </p:cNvSpPr>
          <p:nvPr/>
        </p:nvSpPr>
        <p:spPr bwMode="auto">
          <a:xfrm>
            <a:off x="1763713" y="4810145"/>
            <a:ext cx="5832475" cy="0"/>
          </a:xfrm>
          <a:prstGeom prst="line">
            <a:avLst/>
          </a:prstGeom>
          <a:noFill/>
          <a:ln w="57150">
            <a:solidFill>
              <a:schemeClr val="tx1"/>
            </a:solidFill>
            <a:round/>
            <a:headEnd/>
            <a:tailEnd/>
          </a:ln>
        </p:spPr>
        <p:txBody>
          <a:bodyPr/>
          <a:lstStyle/>
          <a:p>
            <a:endParaRPr lang="ru-RU"/>
          </a:p>
        </p:txBody>
      </p:sp>
      <p:sp>
        <p:nvSpPr>
          <p:cNvPr id="50180" name="Line 5"/>
          <p:cNvSpPr>
            <a:spLocks noChangeShapeType="1"/>
          </p:cNvSpPr>
          <p:nvPr/>
        </p:nvSpPr>
        <p:spPr bwMode="auto">
          <a:xfrm>
            <a:off x="3924300" y="4810145"/>
            <a:ext cx="0" cy="755650"/>
          </a:xfrm>
          <a:prstGeom prst="line">
            <a:avLst/>
          </a:prstGeom>
          <a:noFill/>
          <a:ln w="57150">
            <a:solidFill>
              <a:schemeClr val="tx1"/>
            </a:solidFill>
            <a:round/>
            <a:headEnd/>
            <a:tailEnd type="triangle" w="med" len="med"/>
          </a:ln>
        </p:spPr>
        <p:txBody>
          <a:bodyPr/>
          <a:lstStyle/>
          <a:p>
            <a:endParaRPr lang="ru-RU"/>
          </a:p>
        </p:txBody>
      </p:sp>
      <p:sp>
        <p:nvSpPr>
          <p:cNvPr id="50181" name="Line 6"/>
          <p:cNvSpPr>
            <a:spLocks noChangeShapeType="1"/>
          </p:cNvSpPr>
          <p:nvPr/>
        </p:nvSpPr>
        <p:spPr bwMode="auto">
          <a:xfrm>
            <a:off x="3348038" y="5457845"/>
            <a:ext cx="576262" cy="377825"/>
          </a:xfrm>
          <a:prstGeom prst="line">
            <a:avLst/>
          </a:prstGeom>
          <a:noFill/>
          <a:ln w="9525">
            <a:solidFill>
              <a:schemeClr val="tx1"/>
            </a:solidFill>
            <a:round/>
            <a:headEnd/>
            <a:tailEnd/>
          </a:ln>
        </p:spPr>
        <p:txBody>
          <a:bodyPr/>
          <a:lstStyle/>
          <a:p>
            <a:endParaRPr lang="ru-RU"/>
          </a:p>
        </p:txBody>
      </p:sp>
      <p:sp>
        <p:nvSpPr>
          <p:cNvPr id="50182" name="Line 7"/>
          <p:cNvSpPr>
            <a:spLocks noChangeShapeType="1"/>
          </p:cNvSpPr>
          <p:nvPr/>
        </p:nvSpPr>
        <p:spPr bwMode="auto">
          <a:xfrm flipV="1">
            <a:off x="3924300" y="5457845"/>
            <a:ext cx="479425" cy="377825"/>
          </a:xfrm>
          <a:prstGeom prst="line">
            <a:avLst/>
          </a:prstGeom>
          <a:noFill/>
          <a:ln w="9525">
            <a:solidFill>
              <a:schemeClr val="tx1"/>
            </a:solidFill>
            <a:round/>
            <a:headEnd/>
            <a:tailEnd/>
          </a:ln>
        </p:spPr>
        <p:txBody>
          <a:bodyPr/>
          <a:lstStyle/>
          <a:p>
            <a:endParaRPr lang="ru-RU"/>
          </a:p>
        </p:txBody>
      </p:sp>
      <p:sp>
        <p:nvSpPr>
          <p:cNvPr id="50183" name="Line 8"/>
          <p:cNvSpPr>
            <a:spLocks noChangeShapeType="1"/>
          </p:cNvSpPr>
          <p:nvPr/>
        </p:nvSpPr>
        <p:spPr bwMode="auto">
          <a:xfrm>
            <a:off x="3924300" y="5818208"/>
            <a:ext cx="0" cy="539750"/>
          </a:xfrm>
          <a:prstGeom prst="line">
            <a:avLst/>
          </a:prstGeom>
          <a:noFill/>
          <a:ln w="9525">
            <a:solidFill>
              <a:schemeClr val="tx1"/>
            </a:solidFill>
            <a:round/>
            <a:headEnd/>
            <a:tailEnd/>
          </a:ln>
        </p:spPr>
        <p:txBody>
          <a:bodyPr/>
          <a:lstStyle/>
          <a:p>
            <a:endParaRPr lang="ru-RU"/>
          </a:p>
        </p:txBody>
      </p:sp>
      <p:sp>
        <p:nvSpPr>
          <p:cNvPr id="50184" name="Rectangle 9"/>
          <p:cNvSpPr>
            <a:spLocks noChangeArrowheads="1"/>
          </p:cNvSpPr>
          <p:nvPr/>
        </p:nvSpPr>
        <p:spPr bwMode="auto">
          <a:xfrm>
            <a:off x="1211263" y="3441720"/>
            <a:ext cx="1152525" cy="431800"/>
          </a:xfrm>
          <a:prstGeom prst="rect">
            <a:avLst/>
          </a:prstGeom>
          <a:solidFill>
            <a:schemeClr val="accent1"/>
          </a:solidFill>
          <a:ln w="9525">
            <a:solidFill>
              <a:schemeClr val="tx1"/>
            </a:solidFill>
            <a:miter lim="800000"/>
            <a:headEnd/>
            <a:tailEnd/>
          </a:ln>
        </p:spPr>
        <p:txBody>
          <a:bodyPr wrap="none" anchor="ctr"/>
          <a:lstStyle/>
          <a:p>
            <a:endParaRPr lang="en-US">
              <a:cs typeface="ヒラギノ角ゴ Pro W3"/>
            </a:endParaRPr>
          </a:p>
        </p:txBody>
      </p:sp>
      <p:sp>
        <p:nvSpPr>
          <p:cNvPr id="50185" name="Line 10"/>
          <p:cNvSpPr>
            <a:spLocks noChangeShapeType="1"/>
          </p:cNvSpPr>
          <p:nvPr/>
        </p:nvSpPr>
        <p:spPr bwMode="auto">
          <a:xfrm>
            <a:off x="3898900" y="1984395"/>
            <a:ext cx="0" cy="809625"/>
          </a:xfrm>
          <a:prstGeom prst="line">
            <a:avLst/>
          </a:prstGeom>
          <a:ln w="38100">
            <a:solidFill>
              <a:srgbClr val="0099FF"/>
            </a:solidFill>
            <a:headEnd/>
            <a:tailEnd type="triangle" w="med" len="med"/>
          </a:ln>
        </p:spPr>
        <p:style>
          <a:lnRef idx="1">
            <a:schemeClr val="accent1"/>
          </a:lnRef>
          <a:fillRef idx="0">
            <a:schemeClr val="accent1"/>
          </a:fillRef>
          <a:effectRef idx="0">
            <a:schemeClr val="accent1"/>
          </a:effectRef>
          <a:fontRef idx="minor">
            <a:schemeClr val="tx1"/>
          </a:fontRef>
        </p:style>
        <p:txBody>
          <a:bodyPr/>
          <a:lstStyle/>
          <a:p>
            <a:endParaRPr lang="ru-RU" dirty="0">
              <a:solidFill>
                <a:srgbClr val="0099FF"/>
              </a:solidFill>
            </a:endParaRPr>
          </a:p>
        </p:txBody>
      </p:sp>
      <p:sp>
        <p:nvSpPr>
          <p:cNvPr id="50186" name="Rectangle 11"/>
          <p:cNvSpPr>
            <a:spLocks noChangeArrowheads="1"/>
          </p:cNvSpPr>
          <p:nvPr/>
        </p:nvSpPr>
        <p:spPr bwMode="auto">
          <a:xfrm>
            <a:off x="2652713" y="3441720"/>
            <a:ext cx="1152525" cy="431800"/>
          </a:xfrm>
          <a:prstGeom prst="rect">
            <a:avLst/>
          </a:prstGeom>
          <a:solidFill>
            <a:srgbClr val="CC0000"/>
          </a:solidFill>
          <a:ln w="9525">
            <a:solidFill>
              <a:schemeClr val="tx1"/>
            </a:solidFill>
            <a:miter lim="800000"/>
            <a:headEnd/>
            <a:tailEnd/>
          </a:ln>
        </p:spPr>
        <p:txBody>
          <a:bodyPr wrap="none" anchor="ctr"/>
          <a:lstStyle/>
          <a:p>
            <a:endParaRPr lang="en-US">
              <a:cs typeface="ヒラギノ角ゴ Pro W3"/>
            </a:endParaRPr>
          </a:p>
        </p:txBody>
      </p:sp>
      <p:sp>
        <p:nvSpPr>
          <p:cNvPr id="50187" name="Rectangle 12"/>
          <p:cNvSpPr>
            <a:spLocks noChangeArrowheads="1"/>
          </p:cNvSpPr>
          <p:nvPr/>
        </p:nvSpPr>
        <p:spPr bwMode="auto">
          <a:xfrm>
            <a:off x="4090988" y="3441720"/>
            <a:ext cx="1154112" cy="431800"/>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0188" name="Rectangle 13"/>
          <p:cNvSpPr>
            <a:spLocks noChangeArrowheads="1"/>
          </p:cNvSpPr>
          <p:nvPr/>
        </p:nvSpPr>
        <p:spPr bwMode="auto">
          <a:xfrm>
            <a:off x="5532438" y="3441720"/>
            <a:ext cx="1154112" cy="431800"/>
          </a:xfrm>
          <a:prstGeom prst="rect">
            <a:avLst/>
          </a:prstGeom>
          <a:solidFill>
            <a:srgbClr val="00FF00"/>
          </a:solidFill>
          <a:ln w="9525">
            <a:solidFill>
              <a:schemeClr val="tx1"/>
            </a:solidFill>
            <a:miter lim="800000"/>
            <a:headEnd/>
            <a:tailEnd/>
          </a:ln>
        </p:spPr>
        <p:txBody>
          <a:bodyPr wrap="none" anchor="ctr"/>
          <a:lstStyle/>
          <a:p>
            <a:endParaRPr lang="en-US">
              <a:cs typeface="ヒラギノ角ゴ Pro W3"/>
            </a:endParaRPr>
          </a:p>
        </p:txBody>
      </p:sp>
      <p:sp>
        <p:nvSpPr>
          <p:cNvPr id="50189" name="Rectangle 14"/>
          <p:cNvSpPr>
            <a:spLocks noChangeArrowheads="1"/>
          </p:cNvSpPr>
          <p:nvPr/>
        </p:nvSpPr>
        <p:spPr bwMode="auto">
          <a:xfrm>
            <a:off x="6972300" y="3441720"/>
            <a:ext cx="1154113" cy="431800"/>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0190" name="Line 15"/>
          <p:cNvSpPr>
            <a:spLocks noChangeShapeType="1"/>
          </p:cNvSpPr>
          <p:nvPr/>
        </p:nvSpPr>
        <p:spPr bwMode="auto">
          <a:xfrm>
            <a:off x="3132138" y="2794020"/>
            <a:ext cx="0" cy="647700"/>
          </a:xfrm>
          <a:prstGeom prst="line">
            <a:avLst/>
          </a:prstGeom>
          <a:ln w="38100">
            <a:solidFill>
              <a:srgbClr val="0099FF"/>
            </a:solidFill>
            <a:headEnd/>
            <a:tailEnd type="triangle" w="med" len="med"/>
          </a:ln>
        </p:spPr>
        <p:style>
          <a:lnRef idx="1">
            <a:schemeClr val="accent1"/>
          </a:lnRef>
          <a:fillRef idx="0">
            <a:schemeClr val="accent1"/>
          </a:fillRef>
          <a:effectRef idx="0">
            <a:schemeClr val="accent1"/>
          </a:effectRef>
          <a:fontRef idx="minor">
            <a:schemeClr val="tx1"/>
          </a:fontRef>
        </p:style>
        <p:txBody>
          <a:bodyPr/>
          <a:lstStyle/>
          <a:p>
            <a:endParaRPr lang="ru-RU">
              <a:solidFill>
                <a:srgbClr val="0099FF"/>
              </a:solidFill>
            </a:endParaRPr>
          </a:p>
        </p:txBody>
      </p:sp>
      <p:sp>
        <p:nvSpPr>
          <p:cNvPr id="50191" name="Line 16"/>
          <p:cNvSpPr>
            <a:spLocks noChangeShapeType="1"/>
          </p:cNvSpPr>
          <p:nvPr/>
        </p:nvSpPr>
        <p:spPr bwMode="auto">
          <a:xfrm>
            <a:off x="4572000" y="3063895"/>
            <a:ext cx="0" cy="377825"/>
          </a:xfrm>
          <a:prstGeom prst="line">
            <a:avLst/>
          </a:prstGeom>
          <a:noFill/>
          <a:ln w="28575">
            <a:solidFill>
              <a:schemeClr val="tx1"/>
            </a:solidFill>
            <a:round/>
            <a:headEnd/>
            <a:tailEnd type="triangle" w="med" len="med"/>
          </a:ln>
        </p:spPr>
        <p:txBody>
          <a:bodyPr/>
          <a:lstStyle/>
          <a:p>
            <a:endParaRPr lang="ru-RU"/>
          </a:p>
        </p:txBody>
      </p:sp>
      <p:sp>
        <p:nvSpPr>
          <p:cNvPr id="50192" name="Line 17"/>
          <p:cNvSpPr>
            <a:spLocks noChangeShapeType="1"/>
          </p:cNvSpPr>
          <p:nvPr/>
        </p:nvSpPr>
        <p:spPr bwMode="auto">
          <a:xfrm>
            <a:off x="6108700" y="2794020"/>
            <a:ext cx="0" cy="647700"/>
          </a:xfrm>
          <a:prstGeom prst="line">
            <a:avLst/>
          </a:prstGeom>
          <a:ln w="38100">
            <a:solidFill>
              <a:srgbClr val="0099FF"/>
            </a:solidFill>
            <a:headEnd/>
            <a:tailEnd type="triangle" w="med" len="med"/>
          </a:ln>
        </p:spPr>
        <p:style>
          <a:lnRef idx="1">
            <a:schemeClr val="accent1"/>
          </a:lnRef>
          <a:fillRef idx="0">
            <a:schemeClr val="accent1"/>
          </a:fillRef>
          <a:effectRef idx="0">
            <a:schemeClr val="accent1"/>
          </a:effectRef>
          <a:fontRef idx="minor">
            <a:schemeClr val="tx1"/>
          </a:fontRef>
        </p:style>
        <p:txBody>
          <a:bodyPr/>
          <a:lstStyle/>
          <a:p>
            <a:endParaRPr lang="ru-RU">
              <a:solidFill>
                <a:srgbClr val="0099FF"/>
              </a:solidFill>
            </a:endParaRPr>
          </a:p>
        </p:txBody>
      </p:sp>
      <p:sp>
        <p:nvSpPr>
          <p:cNvPr id="50193" name="Line 18"/>
          <p:cNvSpPr>
            <a:spLocks noChangeShapeType="1"/>
          </p:cNvSpPr>
          <p:nvPr/>
        </p:nvSpPr>
        <p:spPr bwMode="auto">
          <a:xfrm>
            <a:off x="7548563" y="3117870"/>
            <a:ext cx="0" cy="323850"/>
          </a:xfrm>
          <a:prstGeom prst="line">
            <a:avLst/>
          </a:prstGeom>
          <a:noFill/>
          <a:ln w="28575">
            <a:solidFill>
              <a:schemeClr val="tx1"/>
            </a:solidFill>
            <a:round/>
            <a:headEnd/>
            <a:tailEnd type="triangle" w="med" len="med"/>
          </a:ln>
        </p:spPr>
        <p:txBody>
          <a:bodyPr/>
          <a:lstStyle/>
          <a:p>
            <a:endParaRPr lang="ru-RU"/>
          </a:p>
        </p:txBody>
      </p:sp>
      <p:sp>
        <p:nvSpPr>
          <p:cNvPr id="50194" name="Line 19"/>
          <p:cNvSpPr>
            <a:spLocks noChangeShapeType="1"/>
          </p:cNvSpPr>
          <p:nvPr/>
        </p:nvSpPr>
        <p:spPr bwMode="auto">
          <a:xfrm>
            <a:off x="1789113" y="3063895"/>
            <a:ext cx="0" cy="377825"/>
          </a:xfrm>
          <a:prstGeom prst="line">
            <a:avLst/>
          </a:prstGeom>
          <a:noFill/>
          <a:ln w="28575">
            <a:solidFill>
              <a:srgbClr val="CC0000"/>
            </a:solidFill>
            <a:round/>
            <a:headEnd/>
            <a:tailEnd type="triangle" w="med" len="med"/>
          </a:ln>
        </p:spPr>
        <p:txBody>
          <a:bodyPr/>
          <a:lstStyle/>
          <a:p>
            <a:endParaRPr lang="ru-RU"/>
          </a:p>
        </p:txBody>
      </p:sp>
      <p:sp>
        <p:nvSpPr>
          <p:cNvPr id="50195" name="Line 20"/>
          <p:cNvSpPr>
            <a:spLocks noChangeShapeType="1"/>
          </p:cNvSpPr>
          <p:nvPr/>
        </p:nvSpPr>
        <p:spPr bwMode="auto">
          <a:xfrm>
            <a:off x="1789113" y="3873520"/>
            <a:ext cx="0" cy="919163"/>
          </a:xfrm>
          <a:prstGeom prst="line">
            <a:avLst/>
          </a:prstGeom>
          <a:noFill/>
          <a:ln w="28575">
            <a:solidFill>
              <a:schemeClr val="tx1"/>
            </a:solidFill>
            <a:round/>
            <a:headEnd/>
            <a:tailEnd type="triangle" w="med" len="med"/>
          </a:ln>
        </p:spPr>
        <p:txBody>
          <a:bodyPr/>
          <a:lstStyle/>
          <a:p>
            <a:endParaRPr lang="ru-RU"/>
          </a:p>
        </p:txBody>
      </p:sp>
      <p:sp>
        <p:nvSpPr>
          <p:cNvPr id="50196" name="Line 21"/>
          <p:cNvSpPr>
            <a:spLocks noChangeShapeType="1"/>
          </p:cNvSpPr>
          <p:nvPr/>
        </p:nvSpPr>
        <p:spPr bwMode="auto">
          <a:xfrm>
            <a:off x="3132138" y="3873520"/>
            <a:ext cx="0" cy="360363"/>
          </a:xfrm>
          <a:prstGeom prst="line">
            <a:avLst/>
          </a:prstGeom>
          <a:noFill/>
          <a:ln w="38100">
            <a:solidFill>
              <a:srgbClr val="CC0000"/>
            </a:solidFill>
            <a:round/>
            <a:headEnd/>
            <a:tailEnd type="triangle" w="med" len="med"/>
          </a:ln>
        </p:spPr>
        <p:txBody>
          <a:bodyPr/>
          <a:lstStyle/>
          <a:p>
            <a:endParaRPr lang="ru-RU"/>
          </a:p>
        </p:txBody>
      </p:sp>
      <p:sp>
        <p:nvSpPr>
          <p:cNvPr id="50197" name="Line 22"/>
          <p:cNvSpPr>
            <a:spLocks noChangeShapeType="1"/>
          </p:cNvSpPr>
          <p:nvPr/>
        </p:nvSpPr>
        <p:spPr bwMode="auto">
          <a:xfrm>
            <a:off x="4572000" y="3873520"/>
            <a:ext cx="0" cy="919163"/>
          </a:xfrm>
          <a:prstGeom prst="line">
            <a:avLst/>
          </a:prstGeom>
          <a:noFill/>
          <a:ln w="28575">
            <a:solidFill>
              <a:schemeClr val="tx1"/>
            </a:solidFill>
            <a:round/>
            <a:headEnd/>
            <a:tailEnd type="triangle" w="med" len="med"/>
          </a:ln>
        </p:spPr>
        <p:txBody>
          <a:bodyPr/>
          <a:lstStyle/>
          <a:p>
            <a:endParaRPr lang="ru-RU"/>
          </a:p>
        </p:txBody>
      </p:sp>
      <p:sp>
        <p:nvSpPr>
          <p:cNvPr id="50198" name="Line 23"/>
          <p:cNvSpPr>
            <a:spLocks noChangeShapeType="1"/>
          </p:cNvSpPr>
          <p:nvPr/>
        </p:nvSpPr>
        <p:spPr bwMode="auto">
          <a:xfrm>
            <a:off x="7548563" y="3873520"/>
            <a:ext cx="0" cy="919163"/>
          </a:xfrm>
          <a:prstGeom prst="line">
            <a:avLst/>
          </a:prstGeom>
          <a:noFill/>
          <a:ln w="28575">
            <a:solidFill>
              <a:schemeClr val="tx1"/>
            </a:solidFill>
            <a:round/>
            <a:headEnd/>
            <a:tailEnd type="triangle" w="med" len="med"/>
          </a:ln>
        </p:spPr>
        <p:txBody>
          <a:bodyPr/>
          <a:lstStyle/>
          <a:p>
            <a:endParaRPr lang="ru-RU"/>
          </a:p>
        </p:txBody>
      </p:sp>
      <p:sp>
        <p:nvSpPr>
          <p:cNvPr id="50199" name="Line 24"/>
          <p:cNvSpPr>
            <a:spLocks noChangeShapeType="1"/>
          </p:cNvSpPr>
          <p:nvPr/>
        </p:nvSpPr>
        <p:spPr bwMode="auto">
          <a:xfrm flipH="1">
            <a:off x="2554288" y="4198958"/>
            <a:ext cx="577850" cy="0"/>
          </a:xfrm>
          <a:prstGeom prst="line">
            <a:avLst/>
          </a:prstGeom>
          <a:noFill/>
          <a:ln w="28575">
            <a:solidFill>
              <a:srgbClr val="CC0000"/>
            </a:solidFill>
            <a:round/>
            <a:headEnd/>
            <a:tailEnd type="triangle" w="med" len="med"/>
          </a:ln>
        </p:spPr>
        <p:txBody>
          <a:bodyPr/>
          <a:lstStyle/>
          <a:p>
            <a:endParaRPr lang="ru-RU"/>
          </a:p>
        </p:txBody>
      </p:sp>
      <p:sp>
        <p:nvSpPr>
          <p:cNvPr id="50200" name="Line 25"/>
          <p:cNvSpPr>
            <a:spLocks noChangeShapeType="1"/>
          </p:cNvSpPr>
          <p:nvPr/>
        </p:nvSpPr>
        <p:spPr bwMode="auto">
          <a:xfrm flipV="1">
            <a:off x="2554288" y="3063895"/>
            <a:ext cx="0" cy="1135063"/>
          </a:xfrm>
          <a:prstGeom prst="line">
            <a:avLst/>
          </a:prstGeom>
          <a:noFill/>
          <a:ln w="28575">
            <a:solidFill>
              <a:srgbClr val="CC0000"/>
            </a:solidFill>
            <a:round/>
            <a:headEnd/>
            <a:tailEnd type="triangle" w="med" len="med"/>
          </a:ln>
        </p:spPr>
        <p:txBody>
          <a:bodyPr/>
          <a:lstStyle/>
          <a:p>
            <a:endParaRPr lang="ru-RU"/>
          </a:p>
        </p:txBody>
      </p:sp>
      <p:sp>
        <p:nvSpPr>
          <p:cNvPr id="50201" name="Line 26"/>
          <p:cNvSpPr>
            <a:spLocks noChangeShapeType="1"/>
          </p:cNvSpPr>
          <p:nvPr/>
        </p:nvSpPr>
        <p:spPr bwMode="auto">
          <a:xfrm flipH="1">
            <a:off x="1789113" y="3063895"/>
            <a:ext cx="765175" cy="0"/>
          </a:xfrm>
          <a:prstGeom prst="line">
            <a:avLst/>
          </a:prstGeom>
          <a:noFill/>
          <a:ln w="28575">
            <a:solidFill>
              <a:srgbClr val="CC0000"/>
            </a:solidFill>
            <a:round/>
            <a:headEnd/>
            <a:tailEnd type="triangle" w="med" len="med"/>
          </a:ln>
        </p:spPr>
        <p:txBody>
          <a:bodyPr/>
          <a:lstStyle/>
          <a:p>
            <a:endParaRPr lang="ru-RU"/>
          </a:p>
        </p:txBody>
      </p:sp>
      <p:sp>
        <p:nvSpPr>
          <p:cNvPr id="50202" name="Line 27"/>
          <p:cNvSpPr>
            <a:spLocks noChangeShapeType="1"/>
          </p:cNvSpPr>
          <p:nvPr/>
        </p:nvSpPr>
        <p:spPr bwMode="auto">
          <a:xfrm flipH="1">
            <a:off x="5340350" y="4251345"/>
            <a:ext cx="768350" cy="0"/>
          </a:xfrm>
          <a:prstGeom prst="line">
            <a:avLst/>
          </a:prstGeom>
          <a:noFill/>
          <a:ln w="28575">
            <a:solidFill>
              <a:schemeClr val="tx1"/>
            </a:solidFill>
            <a:round/>
            <a:headEnd/>
            <a:tailEnd type="triangle" w="med" len="med"/>
          </a:ln>
        </p:spPr>
        <p:txBody>
          <a:bodyPr/>
          <a:lstStyle/>
          <a:p>
            <a:endParaRPr lang="ru-RU"/>
          </a:p>
        </p:txBody>
      </p:sp>
      <p:sp>
        <p:nvSpPr>
          <p:cNvPr id="50203" name="Line 28"/>
          <p:cNvSpPr>
            <a:spLocks noChangeShapeType="1"/>
          </p:cNvSpPr>
          <p:nvPr/>
        </p:nvSpPr>
        <p:spPr bwMode="auto">
          <a:xfrm flipV="1">
            <a:off x="5340350" y="3063895"/>
            <a:ext cx="0" cy="1187450"/>
          </a:xfrm>
          <a:prstGeom prst="line">
            <a:avLst/>
          </a:prstGeom>
          <a:noFill/>
          <a:ln w="28575">
            <a:solidFill>
              <a:schemeClr val="tx1"/>
            </a:solidFill>
            <a:round/>
            <a:headEnd/>
            <a:tailEnd type="triangle" w="med" len="med"/>
          </a:ln>
        </p:spPr>
        <p:txBody>
          <a:bodyPr/>
          <a:lstStyle/>
          <a:p>
            <a:endParaRPr lang="ru-RU"/>
          </a:p>
        </p:txBody>
      </p:sp>
      <p:sp>
        <p:nvSpPr>
          <p:cNvPr id="50204" name="Line 29"/>
          <p:cNvSpPr>
            <a:spLocks noChangeShapeType="1"/>
          </p:cNvSpPr>
          <p:nvPr/>
        </p:nvSpPr>
        <p:spPr bwMode="auto">
          <a:xfrm flipH="1">
            <a:off x="4572000" y="3063895"/>
            <a:ext cx="768350" cy="0"/>
          </a:xfrm>
          <a:prstGeom prst="line">
            <a:avLst/>
          </a:prstGeom>
          <a:noFill/>
          <a:ln w="28575">
            <a:solidFill>
              <a:schemeClr val="tx1"/>
            </a:solidFill>
            <a:round/>
            <a:headEnd/>
            <a:tailEnd type="triangle" w="med" len="med"/>
          </a:ln>
        </p:spPr>
        <p:txBody>
          <a:bodyPr/>
          <a:lstStyle/>
          <a:p>
            <a:endParaRPr lang="ru-RU"/>
          </a:p>
        </p:txBody>
      </p:sp>
      <p:sp>
        <p:nvSpPr>
          <p:cNvPr id="50205" name="Line 30"/>
          <p:cNvSpPr>
            <a:spLocks noChangeShapeType="1"/>
          </p:cNvSpPr>
          <p:nvPr/>
        </p:nvSpPr>
        <p:spPr bwMode="auto">
          <a:xfrm>
            <a:off x="6108700" y="4251345"/>
            <a:ext cx="671513" cy="0"/>
          </a:xfrm>
          <a:prstGeom prst="line">
            <a:avLst/>
          </a:prstGeom>
          <a:noFill/>
          <a:ln w="28575">
            <a:solidFill>
              <a:schemeClr val="tx1"/>
            </a:solidFill>
            <a:round/>
            <a:headEnd/>
            <a:tailEnd type="triangle" w="med" len="med"/>
          </a:ln>
        </p:spPr>
        <p:txBody>
          <a:bodyPr/>
          <a:lstStyle/>
          <a:p>
            <a:endParaRPr lang="ru-RU"/>
          </a:p>
        </p:txBody>
      </p:sp>
      <p:sp>
        <p:nvSpPr>
          <p:cNvPr id="50206" name="Line 31"/>
          <p:cNvSpPr>
            <a:spLocks noChangeShapeType="1"/>
          </p:cNvSpPr>
          <p:nvPr/>
        </p:nvSpPr>
        <p:spPr bwMode="auto">
          <a:xfrm flipV="1">
            <a:off x="6780213" y="3117870"/>
            <a:ext cx="0" cy="1133475"/>
          </a:xfrm>
          <a:prstGeom prst="line">
            <a:avLst/>
          </a:prstGeom>
          <a:noFill/>
          <a:ln w="28575">
            <a:solidFill>
              <a:schemeClr val="tx1"/>
            </a:solidFill>
            <a:round/>
            <a:headEnd/>
            <a:tailEnd type="triangle" w="med" len="med"/>
          </a:ln>
        </p:spPr>
        <p:txBody>
          <a:bodyPr/>
          <a:lstStyle/>
          <a:p>
            <a:endParaRPr lang="ru-RU"/>
          </a:p>
        </p:txBody>
      </p:sp>
      <p:sp>
        <p:nvSpPr>
          <p:cNvPr id="50207" name="Line 32"/>
          <p:cNvSpPr>
            <a:spLocks noChangeShapeType="1"/>
          </p:cNvSpPr>
          <p:nvPr/>
        </p:nvSpPr>
        <p:spPr bwMode="auto">
          <a:xfrm>
            <a:off x="6780213" y="3117870"/>
            <a:ext cx="768350" cy="0"/>
          </a:xfrm>
          <a:prstGeom prst="line">
            <a:avLst/>
          </a:prstGeom>
          <a:noFill/>
          <a:ln w="28575">
            <a:solidFill>
              <a:schemeClr val="tx1"/>
            </a:solidFill>
            <a:round/>
            <a:headEnd/>
            <a:tailEnd type="triangle" w="med" len="med"/>
          </a:ln>
        </p:spPr>
        <p:txBody>
          <a:bodyPr/>
          <a:lstStyle/>
          <a:p>
            <a:endParaRPr lang="ru-RU"/>
          </a:p>
        </p:txBody>
      </p:sp>
      <p:sp>
        <p:nvSpPr>
          <p:cNvPr id="50208" name="Line 33"/>
          <p:cNvSpPr>
            <a:spLocks noChangeShapeType="1"/>
          </p:cNvSpPr>
          <p:nvPr/>
        </p:nvSpPr>
        <p:spPr bwMode="auto">
          <a:xfrm>
            <a:off x="6084888" y="3873520"/>
            <a:ext cx="0" cy="360363"/>
          </a:xfrm>
          <a:prstGeom prst="line">
            <a:avLst/>
          </a:prstGeom>
          <a:noFill/>
          <a:ln w="38100">
            <a:solidFill>
              <a:schemeClr val="tx1"/>
            </a:solidFill>
            <a:round/>
            <a:headEnd/>
            <a:tailEnd type="triangle" w="med" len="med"/>
          </a:ln>
        </p:spPr>
        <p:txBody>
          <a:bodyPr/>
          <a:lstStyle/>
          <a:p>
            <a:endParaRPr lang="ru-RU"/>
          </a:p>
        </p:txBody>
      </p:sp>
      <p:sp>
        <p:nvSpPr>
          <p:cNvPr id="34" name="Заголовок 33"/>
          <p:cNvSpPr>
            <a:spLocks noGrp="1"/>
          </p:cNvSpPr>
          <p:nvPr>
            <p:ph type="title"/>
          </p:nvPr>
        </p:nvSpPr>
        <p:spPr>
          <a:xfrm>
            <a:off x="609600" y="0"/>
            <a:ext cx="8153400" cy="1285860"/>
          </a:xfrm>
        </p:spPr>
        <p:txBody>
          <a:bodyPr>
            <a:normAutofit/>
          </a:bodyPr>
          <a:lstStyle/>
          <a:p>
            <a:pPr algn="ctr"/>
            <a:r>
              <a:rPr lang="ru-RU" sz="3200" b="1" dirty="0" smtClean="0">
                <a:solidFill>
                  <a:schemeClr val="accent5">
                    <a:lumMod val="25000"/>
                  </a:schemeClr>
                </a:solidFill>
                <a:latin typeface="Calibri" pitchFamily="34" charset="0"/>
                <a:cs typeface="Calibri" pitchFamily="34" charset="0"/>
              </a:rPr>
              <a:t>Водоснабжение </a:t>
            </a:r>
            <a:r>
              <a:rPr lang="nb-NO" sz="3200" b="1" dirty="0" smtClean="0">
                <a:solidFill>
                  <a:schemeClr val="accent5">
                    <a:lumMod val="25000"/>
                  </a:schemeClr>
                </a:solidFill>
                <a:latin typeface="Calibri" pitchFamily="34" charset="0"/>
                <a:cs typeface="Calibri" pitchFamily="34" charset="0"/>
              </a:rPr>
              <a:t>(</a:t>
            </a:r>
            <a:r>
              <a:rPr lang="ru-RU" sz="3200" b="1" dirty="0" smtClean="0">
                <a:solidFill>
                  <a:schemeClr val="accent5">
                    <a:lumMod val="25000"/>
                  </a:schemeClr>
                </a:solidFill>
                <a:latin typeface="Calibri" pitchFamily="34" charset="0"/>
                <a:cs typeface="Calibri" pitchFamily="34" charset="0"/>
              </a:rPr>
              <a:t>альтернативный вариант</a:t>
            </a:r>
            <a:r>
              <a:rPr lang="nb-NO" sz="3200" b="1" dirty="0" smtClean="0">
                <a:solidFill>
                  <a:schemeClr val="accent5">
                    <a:lumMod val="25000"/>
                  </a:schemeClr>
                </a:solidFill>
                <a:latin typeface="Calibri" pitchFamily="34" charset="0"/>
                <a:cs typeface="Calibri" pitchFamily="34" charset="0"/>
              </a:rPr>
              <a:t>)</a:t>
            </a:r>
            <a:endParaRPr lang="ru-RU" sz="3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Line 2"/>
          <p:cNvSpPr>
            <a:spLocks noChangeShapeType="1"/>
          </p:cNvSpPr>
          <p:nvPr/>
        </p:nvSpPr>
        <p:spPr bwMode="auto">
          <a:xfrm>
            <a:off x="1301776" y="2547952"/>
            <a:ext cx="6985000" cy="0"/>
          </a:xfrm>
          <a:prstGeom prst="line">
            <a:avLst/>
          </a:prstGeom>
          <a:noFill/>
          <a:ln w="9525">
            <a:solidFill>
              <a:schemeClr val="tx1"/>
            </a:solidFill>
            <a:round/>
            <a:headEnd/>
            <a:tailEnd/>
          </a:ln>
        </p:spPr>
        <p:txBody>
          <a:bodyPr/>
          <a:lstStyle/>
          <a:p>
            <a:endParaRPr lang="ru-RU"/>
          </a:p>
        </p:txBody>
      </p:sp>
      <p:sp>
        <p:nvSpPr>
          <p:cNvPr id="51202" name="Rectangle 3"/>
          <p:cNvSpPr>
            <a:spLocks noChangeArrowheads="1"/>
          </p:cNvSpPr>
          <p:nvPr/>
        </p:nvSpPr>
        <p:spPr bwMode="auto">
          <a:xfrm>
            <a:off x="2022501" y="3987815"/>
            <a:ext cx="3744912" cy="1512887"/>
          </a:xfrm>
          <a:prstGeom prst="rect">
            <a:avLst/>
          </a:prstGeom>
          <a:noFill/>
          <a:ln w="38100">
            <a:solidFill>
              <a:schemeClr val="tx1"/>
            </a:solidFill>
            <a:miter lim="800000"/>
            <a:headEnd/>
            <a:tailEnd/>
          </a:ln>
        </p:spPr>
        <p:txBody>
          <a:bodyPr wrap="none" anchor="ctr"/>
          <a:lstStyle/>
          <a:p>
            <a:endParaRPr lang="en-US">
              <a:cs typeface="ヒラギノ角ゴ Pro W3"/>
            </a:endParaRPr>
          </a:p>
        </p:txBody>
      </p:sp>
      <p:sp>
        <p:nvSpPr>
          <p:cNvPr id="51203" name="Rectangle 4"/>
          <p:cNvSpPr>
            <a:spLocks noChangeArrowheads="1"/>
          </p:cNvSpPr>
          <p:nvPr/>
        </p:nvSpPr>
        <p:spPr bwMode="auto">
          <a:xfrm>
            <a:off x="2022501" y="4421202"/>
            <a:ext cx="3744912" cy="1079500"/>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04" name="Rectangle 5"/>
          <p:cNvSpPr>
            <a:spLocks noChangeArrowheads="1"/>
          </p:cNvSpPr>
          <p:nvPr/>
        </p:nvSpPr>
        <p:spPr bwMode="auto">
          <a:xfrm>
            <a:off x="1951063" y="3195652"/>
            <a:ext cx="503238"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1205" name="Rectangle 6"/>
          <p:cNvSpPr>
            <a:spLocks noChangeArrowheads="1"/>
          </p:cNvSpPr>
          <p:nvPr/>
        </p:nvSpPr>
        <p:spPr bwMode="auto">
          <a:xfrm>
            <a:off x="3606826" y="4421202"/>
            <a:ext cx="503237"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06" name="Rectangle 7"/>
          <p:cNvSpPr>
            <a:spLocks noChangeArrowheads="1"/>
          </p:cNvSpPr>
          <p:nvPr/>
        </p:nvSpPr>
        <p:spPr bwMode="auto">
          <a:xfrm>
            <a:off x="4614888" y="4060840"/>
            <a:ext cx="503238" cy="576262"/>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07" name="Rectangle 8"/>
          <p:cNvSpPr>
            <a:spLocks noChangeArrowheads="1"/>
          </p:cNvSpPr>
          <p:nvPr/>
        </p:nvSpPr>
        <p:spPr bwMode="auto">
          <a:xfrm>
            <a:off x="6415113" y="3052777"/>
            <a:ext cx="503238"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08" name="Rectangle 9"/>
          <p:cNvSpPr>
            <a:spLocks noChangeArrowheads="1"/>
          </p:cNvSpPr>
          <p:nvPr/>
        </p:nvSpPr>
        <p:spPr bwMode="auto">
          <a:xfrm>
            <a:off x="5478488" y="3195652"/>
            <a:ext cx="503238"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09" name="Rectangle 10"/>
          <p:cNvSpPr>
            <a:spLocks noChangeArrowheads="1"/>
          </p:cNvSpPr>
          <p:nvPr/>
        </p:nvSpPr>
        <p:spPr bwMode="auto">
          <a:xfrm>
            <a:off x="7423176" y="3052777"/>
            <a:ext cx="503237"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10" name="Line 11"/>
          <p:cNvSpPr>
            <a:spLocks noChangeShapeType="1"/>
          </p:cNvSpPr>
          <p:nvPr/>
        </p:nvSpPr>
        <p:spPr bwMode="auto">
          <a:xfrm flipV="1">
            <a:off x="7639076" y="2547952"/>
            <a:ext cx="0" cy="504825"/>
          </a:xfrm>
          <a:prstGeom prst="line">
            <a:avLst/>
          </a:prstGeom>
          <a:noFill/>
          <a:ln w="9525">
            <a:solidFill>
              <a:schemeClr val="tx1"/>
            </a:solidFill>
            <a:round/>
            <a:headEnd/>
            <a:tailEnd/>
          </a:ln>
        </p:spPr>
        <p:txBody>
          <a:bodyPr/>
          <a:lstStyle/>
          <a:p>
            <a:endParaRPr lang="ru-RU"/>
          </a:p>
        </p:txBody>
      </p:sp>
      <p:sp>
        <p:nvSpPr>
          <p:cNvPr id="51211" name="Line 12"/>
          <p:cNvSpPr>
            <a:spLocks noChangeShapeType="1"/>
          </p:cNvSpPr>
          <p:nvPr/>
        </p:nvSpPr>
        <p:spPr bwMode="auto">
          <a:xfrm flipV="1">
            <a:off x="6702451" y="2547952"/>
            <a:ext cx="0" cy="504825"/>
          </a:xfrm>
          <a:prstGeom prst="line">
            <a:avLst/>
          </a:prstGeom>
          <a:noFill/>
          <a:ln w="9525">
            <a:solidFill>
              <a:schemeClr val="tx1"/>
            </a:solidFill>
            <a:round/>
            <a:headEnd/>
            <a:tailEnd/>
          </a:ln>
        </p:spPr>
        <p:txBody>
          <a:bodyPr/>
          <a:lstStyle/>
          <a:p>
            <a:endParaRPr lang="ru-RU"/>
          </a:p>
        </p:txBody>
      </p:sp>
      <p:sp>
        <p:nvSpPr>
          <p:cNvPr id="51212" name="Line 13"/>
          <p:cNvSpPr>
            <a:spLocks noChangeShapeType="1"/>
          </p:cNvSpPr>
          <p:nvPr/>
        </p:nvSpPr>
        <p:spPr bwMode="auto">
          <a:xfrm flipV="1">
            <a:off x="5765826" y="2547952"/>
            <a:ext cx="0" cy="647700"/>
          </a:xfrm>
          <a:prstGeom prst="line">
            <a:avLst/>
          </a:prstGeom>
          <a:noFill/>
          <a:ln w="9525">
            <a:solidFill>
              <a:schemeClr val="tx1"/>
            </a:solidFill>
            <a:round/>
            <a:headEnd/>
            <a:tailEnd/>
          </a:ln>
        </p:spPr>
        <p:txBody>
          <a:bodyPr/>
          <a:lstStyle/>
          <a:p>
            <a:endParaRPr lang="ru-RU"/>
          </a:p>
        </p:txBody>
      </p:sp>
      <p:sp>
        <p:nvSpPr>
          <p:cNvPr id="51213" name="Line 14"/>
          <p:cNvSpPr>
            <a:spLocks noChangeShapeType="1"/>
          </p:cNvSpPr>
          <p:nvPr/>
        </p:nvSpPr>
        <p:spPr bwMode="auto">
          <a:xfrm flipV="1">
            <a:off x="4830788" y="2547952"/>
            <a:ext cx="0" cy="1512888"/>
          </a:xfrm>
          <a:prstGeom prst="line">
            <a:avLst/>
          </a:prstGeom>
          <a:noFill/>
          <a:ln w="9525">
            <a:solidFill>
              <a:schemeClr val="tx1"/>
            </a:solidFill>
            <a:round/>
            <a:headEnd/>
            <a:tailEnd/>
          </a:ln>
        </p:spPr>
        <p:txBody>
          <a:bodyPr/>
          <a:lstStyle/>
          <a:p>
            <a:endParaRPr lang="ru-RU"/>
          </a:p>
        </p:txBody>
      </p:sp>
      <p:sp>
        <p:nvSpPr>
          <p:cNvPr id="51214" name="Line 15"/>
          <p:cNvSpPr>
            <a:spLocks noChangeShapeType="1"/>
          </p:cNvSpPr>
          <p:nvPr/>
        </p:nvSpPr>
        <p:spPr bwMode="auto">
          <a:xfrm flipV="1">
            <a:off x="3894163" y="2547952"/>
            <a:ext cx="0" cy="1873250"/>
          </a:xfrm>
          <a:prstGeom prst="line">
            <a:avLst/>
          </a:prstGeom>
          <a:noFill/>
          <a:ln w="9525">
            <a:solidFill>
              <a:schemeClr val="tx1"/>
            </a:solidFill>
            <a:round/>
            <a:headEnd/>
            <a:tailEnd/>
          </a:ln>
        </p:spPr>
        <p:txBody>
          <a:bodyPr/>
          <a:lstStyle/>
          <a:p>
            <a:endParaRPr lang="ru-RU"/>
          </a:p>
        </p:txBody>
      </p:sp>
      <p:sp>
        <p:nvSpPr>
          <p:cNvPr id="51215" name="Rectangle 16"/>
          <p:cNvSpPr>
            <a:spLocks noChangeArrowheads="1"/>
          </p:cNvSpPr>
          <p:nvPr/>
        </p:nvSpPr>
        <p:spPr bwMode="auto">
          <a:xfrm>
            <a:off x="2743226" y="4205302"/>
            <a:ext cx="503237"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1216" name="Rectangle 17"/>
          <p:cNvSpPr>
            <a:spLocks noChangeArrowheads="1"/>
          </p:cNvSpPr>
          <p:nvPr/>
        </p:nvSpPr>
        <p:spPr bwMode="auto">
          <a:xfrm>
            <a:off x="1158901" y="2979752"/>
            <a:ext cx="503237"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1217" name="Line 18"/>
          <p:cNvSpPr>
            <a:spLocks noChangeShapeType="1"/>
          </p:cNvSpPr>
          <p:nvPr/>
        </p:nvSpPr>
        <p:spPr bwMode="auto">
          <a:xfrm flipV="1">
            <a:off x="3032151" y="2547952"/>
            <a:ext cx="0" cy="1657350"/>
          </a:xfrm>
          <a:prstGeom prst="line">
            <a:avLst/>
          </a:prstGeom>
          <a:noFill/>
          <a:ln w="9525">
            <a:solidFill>
              <a:schemeClr val="tx1"/>
            </a:solidFill>
            <a:round/>
            <a:headEnd/>
            <a:tailEnd/>
          </a:ln>
        </p:spPr>
        <p:txBody>
          <a:bodyPr/>
          <a:lstStyle/>
          <a:p>
            <a:endParaRPr lang="ru-RU"/>
          </a:p>
        </p:txBody>
      </p:sp>
      <p:sp>
        <p:nvSpPr>
          <p:cNvPr id="51218" name="Line 19"/>
          <p:cNvSpPr>
            <a:spLocks noChangeShapeType="1"/>
          </p:cNvSpPr>
          <p:nvPr/>
        </p:nvSpPr>
        <p:spPr bwMode="auto">
          <a:xfrm flipV="1">
            <a:off x="2238401" y="2547952"/>
            <a:ext cx="0" cy="647700"/>
          </a:xfrm>
          <a:prstGeom prst="line">
            <a:avLst/>
          </a:prstGeom>
          <a:noFill/>
          <a:ln w="9525">
            <a:solidFill>
              <a:schemeClr val="tx1"/>
            </a:solidFill>
            <a:round/>
            <a:headEnd/>
            <a:tailEnd/>
          </a:ln>
        </p:spPr>
        <p:txBody>
          <a:bodyPr/>
          <a:lstStyle/>
          <a:p>
            <a:endParaRPr lang="ru-RU"/>
          </a:p>
        </p:txBody>
      </p:sp>
      <p:sp>
        <p:nvSpPr>
          <p:cNvPr id="51219" name="Line 20"/>
          <p:cNvSpPr>
            <a:spLocks noChangeShapeType="1"/>
          </p:cNvSpPr>
          <p:nvPr/>
        </p:nvSpPr>
        <p:spPr bwMode="auto">
          <a:xfrm flipV="1">
            <a:off x="1374801" y="2547952"/>
            <a:ext cx="0" cy="431800"/>
          </a:xfrm>
          <a:prstGeom prst="line">
            <a:avLst/>
          </a:prstGeom>
          <a:noFill/>
          <a:ln w="9525">
            <a:solidFill>
              <a:schemeClr val="tx1"/>
            </a:solidFill>
            <a:round/>
            <a:headEnd/>
            <a:tailEnd/>
          </a:ln>
        </p:spPr>
        <p:txBody>
          <a:bodyPr/>
          <a:lstStyle/>
          <a:p>
            <a:endParaRPr lang="ru-RU"/>
          </a:p>
        </p:txBody>
      </p:sp>
      <p:sp>
        <p:nvSpPr>
          <p:cNvPr id="51220" name="Rectangle 21"/>
          <p:cNvSpPr>
            <a:spLocks noChangeArrowheads="1"/>
          </p:cNvSpPr>
          <p:nvPr/>
        </p:nvSpPr>
        <p:spPr bwMode="auto">
          <a:xfrm>
            <a:off x="2743226" y="4421202"/>
            <a:ext cx="503237" cy="358775"/>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21" name="Rectangle 22"/>
          <p:cNvSpPr>
            <a:spLocks noChangeArrowheads="1"/>
          </p:cNvSpPr>
          <p:nvPr/>
        </p:nvSpPr>
        <p:spPr bwMode="auto">
          <a:xfrm>
            <a:off x="4614888" y="4421202"/>
            <a:ext cx="503238" cy="215900"/>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1222" name="Line 23"/>
          <p:cNvSpPr>
            <a:spLocks noChangeShapeType="1"/>
          </p:cNvSpPr>
          <p:nvPr/>
        </p:nvSpPr>
        <p:spPr bwMode="auto">
          <a:xfrm>
            <a:off x="3678263" y="2260615"/>
            <a:ext cx="1368425" cy="0"/>
          </a:xfrm>
          <a:prstGeom prst="line">
            <a:avLst/>
          </a:prstGeom>
          <a:noFill/>
          <a:ln w="76200">
            <a:solidFill>
              <a:schemeClr val="tx1"/>
            </a:solidFill>
            <a:round/>
            <a:headEnd/>
            <a:tailEnd type="triangle" w="med" len="med"/>
          </a:ln>
        </p:spPr>
        <p:txBody>
          <a:bodyPr/>
          <a:lstStyle/>
          <a:p>
            <a:endParaRPr lang="ru-RU"/>
          </a:p>
        </p:txBody>
      </p:sp>
      <p:sp>
        <p:nvSpPr>
          <p:cNvPr id="51223" name="Line 24"/>
          <p:cNvSpPr>
            <a:spLocks noChangeShapeType="1"/>
          </p:cNvSpPr>
          <p:nvPr/>
        </p:nvSpPr>
        <p:spPr bwMode="auto">
          <a:xfrm>
            <a:off x="5910288" y="3844940"/>
            <a:ext cx="0" cy="1655762"/>
          </a:xfrm>
          <a:prstGeom prst="line">
            <a:avLst/>
          </a:prstGeom>
          <a:noFill/>
          <a:ln w="57150">
            <a:solidFill>
              <a:srgbClr val="E33325"/>
            </a:solidFill>
            <a:prstDash val="dash"/>
            <a:round/>
            <a:headEnd/>
            <a:tailEnd/>
          </a:ln>
        </p:spPr>
        <p:txBody>
          <a:bodyPr/>
          <a:lstStyle/>
          <a:p>
            <a:endParaRPr lang="ru-RU"/>
          </a:p>
        </p:txBody>
      </p:sp>
      <p:sp>
        <p:nvSpPr>
          <p:cNvPr id="51224" name="Line 25"/>
          <p:cNvSpPr>
            <a:spLocks noChangeShapeType="1"/>
          </p:cNvSpPr>
          <p:nvPr/>
        </p:nvSpPr>
        <p:spPr bwMode="auto">
          <a:xfrm flipH="1">
            <a:off x="6559576" y="3700477"/>
            <a:ext cx="0" cy="1655763"/>
          </a:xfrm>
          <a:prstGeom prst="line">
            <a:avLst/>
          </a:prstGeom>
          <a:noFill/>
          <a:ln w="28575">
            <a:solidFill>
              <a:srgbClr val="E33325"/>
            </a:solidFill>
            <a:prstDash val="dash"/>
            <a:round/>
            <a:headEnd/>
            <a:tailEnd/>
          </a:ln>
        </p:spPr>
        <p:txBody>
          <a:bodyPr/>
          <a:lstStyle/>
          <a:p>
            <a:endParaRPr lang="ru-RU"/>
          </a:p>
        </p:txBody>
      </p:sp>
      <p:sp>
        <p:nvSpPr>
          <p:cNvPr id="51225" name="Line 26"/>
          <p:cNvSpPr>
            <a:spLocks noChangeShapeType="1"/>
          </p:cNvSpPr>
          <p:nvPr/>
        </p:nvSpPr>
        <p:spPr bwMode="auto">
          <a:xfrm>
            <a:off x="6775476" y="3700477"/>
            <a:ext cx="0" cy="1728788"/>
          </a:xfrm>
          <a:prstGeom prst="line">
            <a:avLst/>
          </a:prstGeom>
          <a:noFill/>
          <a:ln w="28575">
            <a:solidFill>
              <a:srgbClr val="E33325"/>
            </a:solidFill>
            <a:prstDash val="dash"/>
            <a:round/>
            <a:headEnd/>
            <a:tailEnd/>
          </a:ln>
        </p:spPr>
        <p:txBody>
          <a:bodyPr/>
          <a:lstStyle/>
          <a:p>
            <a:endParaRPr lang="ru-RU"/>
          </a:p>
        </p:txBody>
      </p:sp>
      <p:sp>
        <p:nvSpPr>
          <p:cNvPr id="51226" name="Line 27"/>
          <p:cNvSpPr>
            <a:spLocks noChangeShapeType="1"/>
          </p:cNvSpPr>
          <p:nvPr/>
        </p:nvSpPr>
        <p:spPr bwMode="auto">
          <a:xfrm>
            <a:off x="5767413" y="5500702"/>
            <a:ext cx="1223963" cy="0"/>
          </a:xfrm>
          <a:prstGeom prst="line">
            <a:avLst/>
          </a:prstGeom>
          <a:noFill/>
          <a:ln w="38100">
            <a:solidFill>
              <a:srgbClr val="E33325"/>
            </a:solidFill>
            <a:round/>
            <a:headEnd/>
            <a:tailEnd/>
          </a:ln>
        </p:spPr>
        <p:txBody>
          <a:bodyPr/>
          <a:lstStyle/>
          <a:p>
            <a:endParaRPr lang="ru-RU"/>
          </a:p>
        </p:txBody>
      </p:sp>
      <p:sp>
        <p:nvSpPr>
          <p:cNvPr id="51227" name="Line 28"/>
          <p:cNvSpPr>
            <a:spLocks noChangeShapeType="1"/>
          </p:cNvSpPr>
          <p:nvPr/>
        </p:nvSpPr>
        <p:spPr bwMode="auto">
          <a:xfrm>
            <a:off x="6991376" y="5500702"/>
            <a:ext cx="1079500" cy="0"/>
          </a:xfrm>
          <a:prstGeom prst="line">
            <a:avLst/>
          </a:prstGeom>
          <a:noFill/>
          <a:ln w="19050">
            <a:solidFill>
              <a:srgbClr val="E33325"/>
            </a:solidFill>
            <a:prstDash val="dash"/>
            <a:round/>
            <a:headEnd/>
            <a:tailEnd/>
          </a:ln>
        </p:spPr>
        <p:txBody>
          <a:bodyPr/>
          <a:lstStyle/>
          <a:p>
            <a:endParaRPr lang="ru-RU"/>
          </a:p>
        </p:txBody>
      </p:sp>
      <p:sp>
        <p:nvSpPr>
          <p:cNvPr id="51228" name="Line 29"/>
          <p:cNvSpPr>
            <a:spLocks noChangeShapeType="1"/>
          </p:cNvSpPr>
          <p:nvPr/>
        </p:nvSpPr>
        <p:spPr bwMode="auto">
          <a:xfrm flipH="1">
            <a:off x="1014438" y="5500702"/>
            <a:ext cx="1008063" cy="0"/>
          </a:xfrm>
          <a:prstGeom prst="line">
            <a:avLst/>
          </a:prstGeom>
          <a:noFill/>
          <a:ln w="38100">
            <a:solidFill>
              <a:schemeClr val="folHlink"/>
            </a:solidFill>
            <a:round/>
            <a:headEnd/>
            <a:tailEnd/>
          </a:ln>
        </p:spPr>
        <p:txBody>
          <a:bodyPr/>
          <a:lstStyle/>
          <a:p>
            <a:endParaRPr lang="ru-RU"/>
          </a:p>
        </p:txBody>
      </p:sp>
      <p:sp>
        <p:nvSpPr>
          <p:cNvPr id="31" name="Заголовок 30"/>
          <p:cNvSpPr>
            <a:spLocks noGrp="1"/>
          </p:cNvSpPr>
          <p:nvPr>
            <p:ph type="title"/>
          </p:nvPr>
        </p:nvSpPr>
        <p:spPr>
          <a:xfrm>
            <a:off x="609600" y="0"/>
            <a:ext cx="8153400" cy="1285860"/>
          </a:xfrm>
        </p:spPr>
        <p:txBody>
          <a:bodyPr>
            <a:normAutofit/>
          </a:bodyPr>
          <a:lstStyle/>
          <a:p>
            <a:pPr algn="ctr"/>
            <a:r>
              <a:rPr lang="ru-RU" sz="4000" b="1" dirty="0" smtClean="0">
                <a:solidFill>
                  <a:schemeClr val="accent5">
                    <a:lumMod val="25000"/>
                  </a:schemeClr>
                </a:solidFill>
                <a:latin typeface="Calibri" pitchFamily="34" charset="0"/>
                <a:cs typeface="Calibri" pitchFamily="34" charset="0"/>
              </a:rPr>
              <a:t>Цех окраски</a:t>
            </a:r>
            <a:endParaRPr lang="ru-RU"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Line 2"/>
          <p:cNvSpPr>
            <a:spLocks noChangeShapeType="1"/>
          </p:cNvSpPr>
          <p:nvPr/>
        </p:nvSpPr>
        <p:spPr bwMode="auto">
          <a:xfrm>
            <a:off x="1373214" y="2573329"/>
            <a:ext cx="6985000" cy="0"/>
          </a:xfrm>
          <a:prstGeom prst="line">
            <a:avLst/>
          </a:prstGeom>
          <a:noFill/>
          <a:ln w="9525">
            <a:solidFill>
              <a:schemeClr val="tx1"/>
            </a:solidFill>
            <a:round/>
            <a:headEnd/>
            <a:tailEnd/>
          </a:ln>
        </p:spPr>
        <p:txBody>
          <a:bodyPr/>
          <a:lstStyle/>
          <a:p>
            <a:endParaRPr lang="ru-RU"/>
          </a:p>
        </p:txBody>
      </p:sp>
      <p:sp>
        <p:nvSpPr>
          <p:cNvPr id="53250" name="Rectangle 3"/>
          <p:cNvSpPr>
            <a:spLocks noChangeArrowheads="1"/>
          </p:cNvSpPr>
          <p:nvPr/>
        </p:nvSpPr>
        <p:spPr bwMode="auto">
          <a:xfrm>
            <a:off x="2093939" y="4013192"/>
            <a:ext cx="4103687" cy="1512887"/>
          </a:xfrm>
          <a:prstGeom prst="rect">
            <a:avLst/>
          </a:prstGeom>
          <a:noFill/>
          <a:ln w="38100">
            <a:solidFill>
              <a:schemeClr val="tx1"/>
            </a:solidFill>
            <a:miter lim="800000"/>
            <a:headEnd/>
            <a:tailEnd/>
          </a:ln>
        </p:spPr>
        <p:txBody>
          <a:bodyPr wrap="none" anchor="ctr"/>
          <a:lstStyle/>
          <a:p>
            <a:endParaRPr lang="en-US">
              <a:cs typeface="ヒラギノ角ゴ Pro W3"/>
            </a:endParaRPr>
          </a:p>
        </p:txBody>
      </p:sp>
      <p:sp>
        <p:nvSpPr>
          <p:cNvPr id="53251" name="Rectangle 4"/>
          <p:cNvSpPr>
            <a:spLocks noChangeArrowheads="1"/>
          </p:cNvSpPr>
          <p:nvPr/>
        </p:nvSpPr>
        <p:spPr bwMode="auto">
          <a:xfrm>
            <a:off x="2093939" y="4446579"/>
            <a:ext cx="4103687" cy="1079500"/>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2" name="Rectangle 5"/>
          <p:cNvSpPr>
            <a:spLocks noChangeArrowheads="1"/>
          </p:cNvSpPr>
          <p:nvPr/>
        </p:nvSpPr>
        <p:spPr bwMode="auto">
          <a:xfrm>
            <a:off x="2022501" y="3221029"/>
            <a:ext cx="503238"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3253" name="Rectangle 6"/>
          <p:cNvSpPr>
            <a:spLocks noChangeArrowheads="1"/>
          </p:cNvSpPr>
          <p:nvPr/>
        </p:nvSpPr>
        <p:spPr bwMode="auto">
          <a:xfrm>
            <a:off x="3678264" y="4446579"/>
            <a:ext cx="503237"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4" name="Rectangle 7"/>
          <p:cNvSpPr>
            <a:spLocks noChangeArrowheads="1"/>
          </p:cNvSpPr>
          <p:nvPr/>
        </p:nvSpPr>
        <p:spPr bwMode="auto">
          <a:xfrm>
            <a:off x="4686326" y="4086217"/>
            <a:ext cx="503238" cy="576262"/>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5" name="Rectangle 8"/>
          <p:cNvSpPr>
            <a:spLocks noChangeArrowheads="1"/>
          </p:cNvSpPr>
          <p:nvPr/>
        </p:nvSpPr>
        <p:spPr bwMode="auto">
          <a:xfrm>
            <a:off x="6486551" y="3078154"/>
            <a:ext cx="503238"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6" name="Rectangle 9"/>
          <p:cNvSpPr>
            <a:spLocks noChangeArrowheads="1"/>
          </p:cNvSpPr>
          <p:nvPr/>
        </p:nvSpPr>
        <p:spPr bwMode="auto">
          <a:xfrm>
            <a:off x="5549926" y="3221029"/>
            <a:ext cx="503238"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7" name="Rectangle 10"/>
          <p:cNvSpPr>
            <a:spLocks noChangeArrowheads="1"/>
          </p:cNvSpPr>
          <p:nvPr/>
        </p:nvSpPr>
        <p:spPr bwMode="auto">
          <a:xfrm>
            <a:off x="7494614" y="3078154"/>
            <a:ext cx="503237" cy="576263"/>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58" name="Line 11"/>
          <p:cNvSpPr>
            <a:spLocks noChangeShapeType="1"/>
          </p:cNvSpPr>
          <p:nvPr/>
        </p:nvSpPr>
        <p:spPr bwMode="auto">
          <a:xfrm flipV="1">
            <a:off x="7710514" y="2573329"/>
            <a:ext cx="0" cy="504825"/>
          </a:xfrm>
          <a:prstGeom prst="line">
            <a:avLst/>
          </a:prstGeom>
          <a:noFill/>
          <a:ln w="9525">
            <a:solidFill>
              <a:schemeClr val="tx1"/>
            </a:solidFill>
            <a:round/>
            <a:headEnd/>
            <a:tailEnd/>
          </a:ln>
        </p:spPr>
        <p:txBody>
          <a:bodyPr/>
          <a:lstStyle/>
          <a:p>
            <a:endParaRPr lang="ru-RU"/>
          </a:p>
        </p:txBody>
      </p:sp>
      <p:sp>
        <p:nvSpPr>
          <p:cNvPr id="53259" name="Line 12"/>
          <p:cNvSpPr>
            <a:spLocks noChangeShapeType="1"/>
          </p:cNvSpPr>
          <p:nvPr/>
        </p:nvSpPr>
        <p:spPr bwMode="auto">
          <a:xfrm flipV="1">
            <a:off x="6773889" y="2573329"/>
            <a:ext cx="0" cy="504825"/>
          </a:xfrm>
          <a:prstGeom prst="line">
            <a:avLst/>
          </a:prstGeom>
          <a:noFill/>
          <a:ln w="9525">
            <a:solidFill>
              <a:schemeClr val="tx1"/>
            </a:solidFill>
            <a:round/>
            <a:headEnd/>
            <a:tailEnd/>
          </a:ln>
        </p:spPr>
        <p:txBody>
          <a:bodyPr/>
          <a:lstStyle/>
          <a:p>
            <a:endParaRPr lang="ru-RU"/>
          </a:p>
        </p:txBody>
      </p:sp>
      <p:sp>
        <p:nvSpPr>
          <p:cNvPr id="53260" name="Line 13"/>
          <p:cNvSpPr>
            <a:spLocks noChangeShapeType="1"/>
          </p:cNvSpPr>
          <p:nvPr/>
        </p:nvSpPr>
        <p:spPr bwMode="auto">
          <a:xfrm flipV="1">
            <a:off x="5837264" y="2573329"/>
            <a:ext cx="0" cy="647700"/>
          </a:xfrm>
          <a:prstGeom prst="line">
            <a:avLst/>
          </a:prstGeom>
          <a:noFill/>
          <a:ln w="9525">
            <a:solidFill>
              <a:schemeClr val="tx1"/>
            </a:solidFill>
            <a:round/>
            <a:headEnd/>
            <a:tailEnd/>
          </a:ln>
        </p:spPr>
        <p:txBody>
          <a:bodyPr/>
          <a:lstStyle/>
          <a:p>
            <a:endParaRPr lang="ru-RU"/>
          </a:p>
        </p:txBody>
      </p:sp>
      <p:sp>
        <p:nvSpPr>
          <p:cNvPr id="53261" name="Line 14"/>
          <p:cNvSpPr>
            <a:spLocks noChangeShapeType="1"/>
          </p:cNvSpPr>
          <p:nvPr/>
        </p:nvSpPr>
        <p:spPr bwMode="auto">
          <a:xfrm flipV="1">
            <a:off x="4902226" y="2573329"/>
            <a:ext cx="0" cy="1512888"/>
          </a:xfrm>
          <a:prstGeom prst="line">
            <a:avLst/>
          </a:prstGeom>
          <a:noFill/>
          <a:ln w="9525">
            <a:solidFill>
              <a:schemeClr val="tx1"/>
            </a:solidFill>
            <a:round/>
            <a:headEnd/>
            <a:tailEnd/>
          </a:ln>
        </p:spPr>
        <p:txBody>
          <a:bodyPr/>
          <a:lstStyle/>
          <a:p>
            <a:endParaRPr lang="ru-RU"/>
          </a:p>
        </p:txBody>
      </p:sp>
      <p:sp>
        <p:nvSpPr>
          <p:cNvPr id="53262" name="Line 15"/>
          <p:cNvSpPr>
            <a:spLocks noChangeShapeType="1"/>
          </p:cNvSpPr>
          <p:nvPr/>
        </p:nvSpPr>
        <p:spPr bwMode="auto">
          <a:xfrm flipV="1">
            <a:off x="3965601" y="2573329"/>
            <a:ext cx="0" cy="1873250"/>
          </a:xfrm>
          <a:prstGeom prst="line">
            <a:avLst/>
          </a:prstGeom>
          <a:noFill/>
          <a:ln w="9525">
            <a:solidFill>
              <a:schemeClr val="tx1"/>
            </a:solidFill>
            <a:round/>
            <a:headEnd/>
            <a:tailEnd/>
          </a:ln>
        </p:spPr>
        <p:txBody>
          <a:bodyPr/>
          <a:lstStyle/>
          <a:p>
            <a:endParaRPr lang="ru-RU"/>
          </a:p>
        </p:txBody>
      </p:sp>
      <p:sp>
        <p:nvSpPr>
          <p:cNvPr id="53263" name="Rectangle 16"/>
          <p:cNvSpPr>
            <a:spLocks noChangeArrowheads="1"/>
          </p:cNvSpPr>
          <p:nvPr/>
        </p:nvSpPr>
        <p:spPr bwMode="auto">
          <a:xfrm>
            <a:off x="2814664" y="4230679"/>
            <a:ext cx="503237"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3264" name="Rectangle 17"/>
          <p:cNvSpPr>
            <a:spLocks noChangeArrowheads="1"/>
          </p:cNvSpPr>
          <p:nvPr/>
        </p:nvSpPr>
        <p:spPr bwMode="auto">
          <a:xfrm>
            <a:off x="1230339" y="3005129"/>
            <a:ext cx="503237" cy="576263"/>
          </a:xfrm>
          <a:prstGeom prst="rect">
            <a:avLst/>
          </a:prstGeom>
          <a:solidFill>
            <a:schemeClr val="bg2"/>
          </a:solidFill>
          <a:ln w="9525">
            <a:solidFill>
              <a:schemeClr val="tx1"/>
            </a:solidFill>
            <a:miter lim="800000"/>
            <a:headEnd/>
            <a:tailEnd/>
          </a:ln>
        </p:spPr>
        <p:txBody>
          <a:bodyPr wrap="none" anchor="ctr"/>
          <a:lstStyle/>
          <a:p>
            <a:endParaRPr lang="en-US">
              <a:cs typeface="ヒラギノ角ゴ Pro W3"/>
            </a:endParaRPr>
          </a:p>
        </p:txBody>
      </p:sp>
      <p:sp>
        <p:nvSpPr>
          <p:cNvPr id="53265" name="Line 18"/>
          <p:cNvSpPr>
            <a:spLocks noChangeShapeType="1"/>
          </p:cNvSpPr>
          <p:nvPr/>
        </p:nvSpPr>
        <p:spPr bwMode="auto">
          <a:xfrm flipV="1">
            <a:off x="3103589" y="2573329"/>
            <a:ext cx="0" cy="1657350"/>
          </a:xfrm>
          <a:prstGeom prst="line">
            <a:avLst/>
          </a:prstGeom>
          <a:noFill/>
          <a:ln w="9525">
            <a:solidFill>
              <a:schemeClr val="tx1"/>
            </a:solidFill>
            <a:round/>
            <a:headEnd/>
            <a:tailEnd/>
          </a:ln>
        </p:spPr>
        <p:txBody>
          <a:bodyPr/>
          <a:lstStyle/>
          <a:p>
            <a:endParaRPr lang="ru-RU"/>
          </a:p>
        </p:txBody>
      </p:sp>
      <p:sp>
        <p:nvSpPr>
          <p:cNvPr id="53266" name="Line 19"/>
          <p:cNvSpPr>
            <a:spLocks noChangeShapeType="1"/>
          </p:cNvSpPr>
          <p:nvPr/>
        </p:nvSpPr>
        <p:spPr bwMode="auto">
          <a:xfrm flipV="1">
            <a:off x="2309839" y="2573329"/>
            <a:ext cx="0" cy="647700"/>
          </a:xfrm>
          <a:prstGeom prst="line">
            <a:avLst/>
          </a:prstGeom>
          <a:noFill/>
          <a:ln w="9525">
            <a:solidFill>
              <a:schemeClr val="tx1"/>
            </a:solidFill>
            <a:round/>
            <a:headEnd/>
            <a:tailEnd/>
          </a:ln>
        </p:spPr>
        <p:txBody>
          <a:bodyPr/>
          <a:lstStyle/>
          <a:p>
            <a:endParaRPr lang="ru-RU"/>
          </a:p>
        </p:txBody>
      </p:sp>
      <p:sp>
        <p:nvSpPr>
          <p:cNvPr id="53267" name="Line 20"/>
          <p:cNvSpPr>
            <a:spLocks noChangeShapeType="1"/>
          </p:cNvSpPr>
          <p:nvPr/>
        </p:nvSpPr>
        <p:spPr bwMode="auto">
          <a:xfrm flipV="1">
            <a:off x="1446239" y="2573329"/>
            <a:ext cx="0" cy="431800"/>
          </a:xfrm>
          <a:prstGeom prst="line">
            <a:avLst/>
          </a:prstGeom>
          <a:noFill/>
          <a:ln w="9525">
            <a:solidFill>
              <a:schemeClr val="tx1"/>
            </a:solidFill>
            <a:round/>
            <a:headEnd/>
            <a:tailEnd/>
          </a:ln>
        </p:spPr>
        <p:txBody>
          <a:bodyPr/>
          <a:lstStyle/>
          <a:p>
            <a:endParaRPr lang="ru-RU"/>
          </a:p>
        </p:txBody>
      </p:sp>
      <p:sp>
        <p:nvSpPr>
          <p:cNvPr id="53268" name="Rectangle 21"/>
          <p:cNvSpPr>
            <a:spLocks noChangeArrowheads="1"/>
          </p:cNvSpPr>
          <p:nvPr/>
        </p:nvSpPr>
        <p:spPr bwMode="auto">
          <a:xfrm>
            <a:off x="2814664" y="4446579"/>
            <a:ext cx="503237" cy="358775"/>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69" name="Rectangle 22"/>
          <p:cNvSpPr>
            <a:spLocks noChangeArrowheads="1"/>
          </p:cNvSpPr>
          <p:nvPr/>
        </p:nvSpPr>
        <p:spPr bwMode="auto">
          <a:xfrm>
            <a:off x="4686326" y="4446579"/>
            <a:ext cx="503238" cy="215900"/>
          </a:xfrm>
          <a:prstGeom prst="rect">
            <a:avLst/>
          </a:prstGeom>
          <a:solidFill>
            <a:srgbClr val="E33325"/>
          </a:solidFill>
          <a:ln w="9525">
            <a:solidFill>
              <a:schemeClr val="tx1"/>
            </a:solidFill>
            <a:miter lim="800000"/>
            <a:headEnd/>
            <a:tailEnd/>
          </a:ln>
        </p:spPr>
        <p:txBody>
          <a:bodyPr wrap="none" anchor="ctr"/>
          <a:lstStyle/>
          <a:p>
            <a:endParaRPr lang="en-US">
              <a:cs typeface="ヒラギノ角ゴ Pro W3"/>
            </a:endParaRPr>
          </a:p>
        </p:txBody>
      </p:sp>
      <p:sp>
        <p:nvSpPr>
          <p:cNvPr id="53270" name="Line 23"/>
          <p:cNvSpPr>
            <a:spLocks noChangeShapeType="1"/>
          </p:cNvSpPr>
          <p:nvPr/>
        </p:nvSpPr>
        <p:spPr bwMode="auto">
          <a:xfrm>
            <a:off x="4325964" y="2285992"/>
            <a:ext cx="792162" cy="0"/>
          </a:xfrm>
          <a:prstGeom prst="line">
            <a:avLst/>
          </a:prstGeom>
          <a:noFill/>
          <a:ln w="76200">
            <a:solidFill>
              <a:schemeClr val="tx1"/>
            </a:solidFill>
            <a:round/>
            <a:headEnd/>
            <a:tailEnd type="triangle" w="med" len="med"/>
          </a:ln>
        </p:spPr>
        <p:txBody>
          <a:bodyPr/>
          <a:lstStyle/>
          <a:p>
            <a:endParaRPr lang="ru-RU"/>
          </a:p>
        </p:txBody>
      </p:sp>
      <p:sp>
        <p:nvSpPr>
          <p:cNvPr id="53271" name="Line 24"/>
          <p:cNvSpPr>
            <a:spLocks noChangeShapeType="1"/>
          </p:cNvSpPr>
          <p:nvPr/>
        </p:nvSpPr>
        <p:spPr bwMode="auto">
          <a:xfrm flipH="1">
            <a:off x="1085876" y="5526079"/>
            <a:ext cx="1008063" cy="0"/>
          </a:xfrm>
          <a:prstGeom prst="line">
            <a:avLst/>
          </a:prstGeom>
          <a:noFill/>
          <a:ln w="38100">
            <a:solidFill>
              <a:schemeClr val="folHlink"/>
            </a:solidFill>
            <a:round/>
            <a:headEnd/>
            <a:tailEnd/>
          </a:ln>
        </p:spPr>
        <p:txBody>
          <a:bodyPr/>
          <a:lstStyle/>
          <a:p>
            <a:endParaRPr lang="ru-RU"/>
          </a:p>
        </p:txBody>
      </p:sp>
      <p:sp>
        <p:nvSpPr>
          <p:cNvPr id="53272" name="Line 25"/>
          <p:cNvSpPr>
            <a:spLocks noChangeShapeType="1"/>
          </p:cNvSpPr>
          <p:nvPr/>
        </p:nvSpPr>
        <p:spPr bwMode="auto">
          <a:xfrm>
            <a:off x="6197626" y="5526079"/>
            <a:ext cx="2159000" cy="0"/>
          </a:xfrm>
          <a:prstGeom prst="line">
            <a:avLst/>
          </a:prstGeom>
          <a:noFill/>
          <a:ln w="38100">
            <a:solidFill>
              <a:schemeClr val="folHlink"/>
            </a:solidFill>
            <a:round/>
            <a:headEnd/>
            <a:tailEnd/>
          </a:ln>
        </p:spPr>
        <p:txBody>
          <a:bodyPr/>
          <a:lstStyle/>
          <a:p>
            <a:endParaRPr lang="ru-RU"/>
          </a:p>
        </p:txBody>
      </p:sp>
      <p:sp>
        <p:nvSpPr>
          <p:cNvPr id="53273" name="Line 26"/>
          <p:cNvSpPr>
            <a:spLocks noChangeShapeType="1"/>
          </p:cNvSpPr>
          <p:nvPr/>
        </p:nvSpPr>
        <p:spPr bwMode="auto">
          <a:xfrm>
            <a:off x="5694389" y="3797292"/>
            <a:ext cx="0" cy="433387"/>
          </a:xfrm>
          <a:prstGeom prst="line">
            <a:avLst/>
          </a:prstGeom>
          <a:noFill/>
          <a:ln w="57150">
            <a:solidFill>
              <a:srgbClr val="E33325"/>
            </a:solidFill>
            <a:prstDash val="sysDot"/>
            <a:round/>
            <a:headEnd/>
            <a:tailEnd/>
          </a:ln>
        </p:spPr>
        <p:txBody>
          <a:bodyPr/>
          <a:lstStyle/>
          <a:p>
            <a:endParaRPr lang="ru-RU"/>
          </a:p>
        </p:txBody>
      </p:sp>
      <p:sp>
        <p:nvSpPr>
          <p:cNvPr id="53274" name="Line 27"/>
          <p:cNvSpPr>
            <a:spLocks noChangeShapeType="1"/>
          </p:cNvSpPr>
          <p:nvPr/>
        </p:nvSpPr>
        <p:spPr bwMode="auto">
          <a:xfrm>
            <a:off x="5910289" y="3797292"/>
            <a:ext cx="0" cy="649287"/>
          </a:xfrm>
          <a:prstGeom prst="line">
            <a:avLst/>
          </a:prstGeom>
          <a:noFill/>
          <a:ln w="57150">
            <a:solidFill>
              <a:srgbClr val="E33325"/>
            </a:solidFill>
            <a:prstDash val="sysDot"/>
            <a:round/>
            <a:headEnd/>
            <a:tailEnd/>
          </a:ln>
        </p:spPr>
        <p:txBody>
          <a:bodyPr/>
          <a:lstStyle/>
          <a:p>
            <a:endParaRPr lang="ru-RU"/>
          </a:p>
        </p:txBody>
      </p:sp>
      <p:sp>
        <p:nvSpPr>
          <p:cNvPr id="53275" name="Line 28"/>
          <p:cNvSpPr>
            <a:spLocks noChangeShapeType="1"/>
          </p:cNvSpPr>
          <p:nvPr/>
        </p:nvSpPr>
        <p:spPr bwMode="auto">
          <a:xfrm>
            <a:off x="5549926" y="2285992"/>
            <a:ext cx="792163" cy="0"/>
          </a:xfrm>
          <a:prstGeom prst="line">
            <a:avLst/>
          </a:prstGeom>
          <a:noFill/>
          <a:ln w="76200">
            <a:solidFill>
              <a:schemeClr val="tx1"/>
            </a:solidFill>
            <a:round/>
            <a:headEnd/>
            <a:tailEnd type="triangle" w="med" len="med"/>
          </a:ln>
        </p:spPr>
        <p:txBody>
          <a:bodyPr/>
          <a:lstStyle/>
          <a:p>
            <a:endParaRPr lang="ru-RU"/>
          </a:p>
        </p:txBody>
      </p:sp>
      <p:sp>
        <p:nvSpPr>
          <p:cNvPr id="53276" name="Line 29"/>
          <p:cNvSpPr>
            <a:spLocks noChangeShapeType="1"/>
          </p:cNvSpPr>
          <p:nvPr/>
        </p:nvSpPr>
        <p:spPr bwMode="auto">
          <a:xfrm>
            <a:off x="3102001" y="2285992"/>
            <a:ext cx="792163" cy="0"/>
          </a:xfrm>
          <a:prstGeom prst="line">
            <a:avLst/>
          </a:prstGeom>
          <a:noFill/>
          <a:ln w="76200">
            <a:solidFill>
              <a:schemeClr val="tx1"/>
            </a:solidFill>
            <a:round/>
            <a:headEnd/>
            <a:tailEnd type="triangle" w="med" len="med"/>
          </a:ln>
        </p:spPr>
        <p:txBody>
          <a:bodyPr/>
          <a:lstStyle/>
          <a:p>
            <a:endParaRPr lang="ru-RU"/>
          </a:p>
        </p:txBody>
      </p:sp>
      <p:sp>
        <p:nvSpPr>
          <p:cNvPr id="53277" name="Tittel 30"/>
          <p:cNvSpPr>
            <a:spLocks noGrp="1"/>
          </p:cNvSpPr>
          <p:nvPr>
            <p:ph type="title"/>
          </p:nvPr>
        </p:nvSpPr>
        <p:spPr>
          <a:xfrm>
            <a:off x="571472" y="0"/>
            <a:ext cx="8224838" cy="1285860"/>
          </a:xfrm>
        </p:spPr>
        <p:txBody>
          <a:bodyPr>
            <a:normAutofit/>
          </a:bodyPr>
          <a:lstStyle/>
          <a:p>
            <a:pPr algn="ctr" eaLnBrk="1" hangingPunct="1"/>
            <a:r>
              <a:rPr lang="ru-RU" sz="3200" b="1" dirty="0" smtClean="0">
                <a:solidFill>
                  <a:srgbClr val="224B50"/>
                </a:solidFill>
                <a:latin typeface="Calibri" pitchFamily="34" charset="0"/>
                <a:cs typeface="Calibri" pitchFamily="34" charset="0"/>
              </a:rPr>
              <a:t>Цех окраски</a:t>
            </a:r>
            <a:r>
              <a:rPr lang="nb-NO" sz="3200" b="1" dirty="0" smtClean="0">
                <a:solidFill>
                  <a:srgbClr val="224B50"/>
                </a:solidFill>
                <a:latin typeface="Calibri" pitchFamily="34" charset="0"/>
                <a:cs typeface="Calibri" pitchFamily="34" charset="0"/>
              </a:rPr>
              <a:t> (</a:t>
            </a:r>
            <a:r>
              <a:rPr lang="ru-RU" sz="3200" b="1" dirty="0" smtClean="0">
                <a:solidFill>
                  <a:srgbClr val="224B50"/>
                </a:solidFill>
                <a:latin typeface="Calibri" pitchFamily="34" charset="0"/>
                <a:cs typeface="Calibri" pitchFamily="34" charset="0"/>
              </a:rPr>
              <a:t>улучшенная организация</a:t>
            </a:r>
            <a:r>
              <a:rPr lang="nb-NO" sz="3200" b="1" dirty="0" smtClean="0">
                <a:solidFill>
                  <a:srgbClr val="224B50"/>
                </a:solidFill>
                <a:latin typeface="Calibri" pitchFamily="34" charset="0"/>
                <a:cs typeface="Calibri" pitchFamily="34" charset="0"/>
              </a:rPr>
              <a:t>)</a:t>
            </a:r>
            <a:endParaRPr lang="en-US" sz="3200" b="1" dirty="0" smtClean="0">
              <a:solidFill>
                <a:srgbClr val="224B5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1" descr="Two Faces"/>
          <p:cNvPicPr>
            <a:picLocks noChangeAspect="1" noChangeArrowheads="1"/>
          </p:cNvPicPr>
          <p:nvPr/>
        </p:nvPicPr>
        <p:blipFill>
          <a:blip r:embed="rId3"/>
          <a:srcRect l="1431" t="2049" r="2863" b="10243"/>
          <a:stretch>
            <a:fillRect/>
          </a:stretch>
        </p:blipFill>
        <p:spPr bwMode="auto">
          <a:xfrm>
            <a:off x="1828800" y="622300"/>
            <a:ext cx="5607050" cy="597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3" descr="Tap"/>
          <p:cNvPicPr>
            <a:picLocks noChangeAspect="1" noChangeArrowheads="1"/>
          </p:cNvPicPr>
          <p:nvPr/>
        </p:nvPicPr>
        <p:blipFill>
          <a:blip r:embed="rId3"/>
          <a:srcRect l="5605" t="1993" r="5605" b="4984"/>
          <a:stretch>
            <a:fillRect/>
          </a:stretch>
        </p:blipFill>
        <p:spPr bwMode="auto">
          <a:xfrm>
            <a:off x="2208213" y="836613"/>
            <a:ext cx="4995862" cy="521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13"/>
          <p:cNvSpPr txBox="1">
            <a:spLocks noChangeArrowheads="1"/>
          </p:cNvSpPr>
          <p:nvPr/>
        </p:nvSpPr>
        <p:spPr bwMode="auto">
          <a:xfrm>
            <a:off x="642910" y="2000240"/>
            <a:ext cx="8208963" cy="4247317"/>
          </a:xfrm>
          <a:prstGeom prst="rect">
            <a:avLst/>
          </a:prstGeom>
          <a:noFill/>
          <a:ln w="9525">
            <a:noFill/>
            <a:miter lim="800000"/>
            <a:headEnd/>
            <a:tailEnd/>
          </a:ln>
        </p:spPr>
        <p:txBody>
          <a:bodyPr>
            <a:spAutoFit/>
          </a:bodyPr>
          <a:lstStyle/>
          <a:p>
            <a:pPr>
              <a:lnSpc>
                <a:spcPct val="50000"/>
              </a:lnSpc>
              <a:spcBef>
                <a:spcPct val="50000"/>
              </a:spcBef>
            </a:pPr>
            <a:r>
              <a:rPr lang="ru-RU" sz="1800" b="1" dirty="0">
                <a:solidFill>
                  <a:srgbClr val="000000"/>
                </a:solidFill>
                <a:latin typeface="+mn-lt"/>
                <a:cs typeface="ヒラギノ角ゴ Pro W3"/>
              </a:rPr>
              <a:t>Утечка</a:t>
            </a:r>
            <a:r>
              <a:rPr lang="en-GB" sz="1800" b="1" dirty="0">
                <a:solidFill>
                  <a:srgbClr val="000000"/>
                </a:solidFill>
                <a:latin typeface="+mn-lt"/>
                <a:cs typeface="ヒラギノ角ゴ Pro W3"/>
              </a:rPr>
              <a:t>:</a:t>
            </a:r>
            <a:r>
              <a:rPr lang="en-GB" b="1" dirty="0">
                <a:solidFill>
                  <a:srgbClr val="000000"/>
                </a:solidFill>
                <a:latin typeface="+mn-lt"/>
                <a:cs typeface="ヒラギノ角ゴ Pro W3"/>
              </a:rPr>
              <a:t>       </a:t>
            </a:r>
            <a:r>
              <a:rPr lang="en-GB" sz="2000" b="1" dirty="0">
                <a:solidFill>
                  <a:srgbClr val="000000"/>
                </a:solidFill>
                <a:latin typeface="+mn-lt"/>
                <a:cs typeface="ヒラギノ角ゴ Pro W3"/>
              </a:rPr>
              <a:t> </a:t>
            </a:r>
            <a:r>
              <a:rPr lang="en-GB" b="1" dirty="0">
                <a:solidFill>
                  <a:srgbClr val="000000"/>
                </a:solidFill>
                <a:latin typeface="Calibri" pitchFamily="34" charset="0"/>
                <a:cs typeface="Calibri" pitchFamily="34" charset="0"/>
              </a:rPr>
              <a:t>0,01</a:t>
            </a:r>
            <a:r>
              <a:rPr lang="en-GB" sz="1400" b="1" dirty="0">
                <a:solidFill>
                  <a:srgbClr val="000000"/>
                </a:solidFill>
                <a:latin typeface="+mn-lt"/>
                <a:cs typeface="ヒラギノ角ゴ Pro W3"/>
              </a:rPr>
              <a:t> </a:t>
            </a:r>
            <a:r>
              <a:rPr lang="en-GB" sz="1800" b="1" dirty="0">
                <a:solidFill>
                  <a:srgbClr val="000000"/>
                </a:solidFill>
                <a:latin typeface="Calibri" pitchFamily="34" charset="0"/>
                <a:cs typeface="Calibri" pitchFamily="34" charset="0"/>
              </a:rPr>
              <a:t>(</a:t>
            </a:r>
            <a:r>
              <a:rPr lang="ru-RU" sz="1800" b="1" dirty="0">
                <a:solidFill>
                  <a:srgbClr val="000000"/>
                </a:solidFill>
                <a:latin typeface="Calibri" pitchFamily="34" charset="0"/>
                <a:cs typeface="Calibri" pitchFamily="34" charset="0"/>
              </a:rPr>
              <a:t>л</a:t>
            </a:r>
            <a:r>
              <a:rPr lang="en-GB" sz="1800" b="1" dirty="0">
                <a:solidFill>
                  <a:srgbClr val="000000"/>
                </a:solidFill>
                <a:latin typeface="Calibri" pitchFamily="34" charset="0"/>
                <a:cs typeface="Calibri" pitchFamily="34" charset="0"/>
              </a:rPr>
              <a:t>/</a:t>
            </a:r>
            <a:r>
              <a:rPr lang="ru-RU" sz="1800" b="1" dirty="0">
                <a:solidFill>
                  <a:srgbClr val="000000"/>
                </a:solidFill>
                <a:latin typeface="Calibri" pitchFamily="34" charset="0"/>
                <a:cs typeface="Calibri" pitchFamily="34" charset="0"/>
              </a:rPr>
              <a:t>мин</a:t>
            </a:r>
            <a:r>
              <a:rPr lang="en-GB" sz="1800" b="1" dirty="0">
                <a:solidFill>
                  <a:srgbClr val="000000"/>
                </a:solidFill>
                <a:latin typeface="Calibri" pitchFamily="34" charset="0"/>
                <a:cs typeface="Calibri" pitchFamily="34" charset="0"/>
              </a:rPr>
              <a:t>)</a:t>
            </a:r>
          </a:p>
          <a:p>
            <a:pPr>
              <a:lnSpc>
                <a:spcPct val="50000"/>
              </a:lnSpc>
              <a:spcBef>
                <a:spcPct val="50000"/>
              </a:spcBef>
            </a:pPr>
            <a:r>
              <a:rPr lang="ru-RU" sz="1800" b="1" dirty="0">
                <a:solidFill>
                  <a:srgbClr val="000000"/>
                </a:solidFill>
                <a:latin typeface="+mn-lt"/>
                <a:cs typeface="ヒラギノ角ゴ Pro W3"/>
              </a:rPr>
              <a:t>Утекает в год</a:t>
            </a:r>
            <a:r>
              <a:rPr lang="en-GB" sz="1800" b="1" dirty="0">
                <a:solidFill>
                  <a:srgbClr val="000000"/>
                </a:solidFill>
                <a:latin typeface="+mn-lt"/>
                <a:cs typeface="ヒラギノ角ゴ Pro W3"/>
              </a:rPr>
              <a:t>:</a:t>
            </a:r>
            <a:r>
              <a:rPr lang="en-GB" b="1" dirty="0">
                <a:solidFill>
                  <a:srgbClr val="000000"/>
                </a:solidFill>
                <a:latin typeface="+mn-lt"/>
                <a:cs typeface="ヒラギノ角ゴ Pro W3"/>
              </a:rPr>
              <a:t> </a:t>
            </a:r>
          </a:p>
          <a:p>
            <a:pPr>
              <a:lnSpc>
                <a:spcPct val="50000"/>
              </a:lnSpc>
              <a:spcBef>
                <a:spcPct val="50000"/>
              </a:spcBef>
            </a:pPr>
            <a:r>
              <a:rPr lang="ru-RU" b="1" dirty="0" smtClean="0">
                <a:solidFill>
                  <a:srgbClr val="000000"/>
                </a:solidFill>
                <a:latin typeface="Calibri" pitchFamily="34" charset="0"/>
                <a:cs typeface="Calibri" pitchFamily="34" charset="0"/>
              </a:rPr>
              <a:t>	</a:t>
            </a:r>
            <a:r>
              <a:rPr lang="en-GB" b="1" dirty="0" smtClean="0">
                <a:solidFill>
                  <a:srgbClr val="000000"/>
                </a:solidFill>
                <a:latin typeface="Calibri" pitchFamily="34" charset="0"/>
                <a:cs typeface="Calibri" pitchFamily="34" charset="0"/>
              </a:rPr>
              <a:t>Q </a:t>
            </a:r>
            <a:r>
              <a:rPr lang="en-GB" b="1" dirty="0">
                <a:solidFill>
                  <a:srgbClr val="000000"/>
                </a:solidFill>
                <a:latin typeface="Calibri" pitchFamily="34" charset="0"/>
                <a:cs typeface="Calibri" pitchFamily="34" charset="0"/>
              </a:rPr>
              <a:t>= 0,01 x 60 x 24 x 365/1000 = 5,25 </a:t>
            </a:r>
            <a:r>
              <a:rPr lang="en-GB"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м</a:t>
            </a:r>
            <a:r>
              <a:rPr lang="ru-RU" sz="1800" b="1" baseline="30000" dirty="0">
                <a:solidFill>
                  <a:srgbClr val="000000"/>
                </a:solidFill>
                <a:latin typeface="+mn-lt"/>
                <a:cs typeface="Times New Roman" pitchFamily="18" charset="0"/>
              </a:rPr>
              <a:t>3</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год</a:t>
            </a:r>
            <a:r>
              <a:rPr lang="en-GB" b="1" dirty="0">
                <a:solidFill>
                  <a:srgbClr val="000000"/>
                </a:solidFill>
                <a:latin typeface="+mn-lt"/>
                <a:cs typeface="Times New Roman" pitchFamily="18" charset="0"/>
              </a:rPr>
              <a:t>)</a:t>
            </a:r>
          </a:p>
          <a:p>
            <a:pPr>
              <a:lnSpc>
                <a:spcPct val="50000"/>
              </a:lnSpc>
              <a:spcBef>
                <a:spcPct val="50000"/>
              </a:spcBef>
            </a:pPr>
            <a:r>
              <a:rPr lang="ru-RU" sz="1800" b="1" dirty="0">
                <a:solidFill>
                  <a:srgbClr val="000000"/>
                </a:solidFill>
                <a:latin typeface="+mn-lt"/>
                <a:cs typeface="Times New Roman" pitchFamily="18" charset="0"/>
              </a:rPr>
              <a:t>Энергия для нагрева воды</a:t>
            </a:r>
            <a:r>
              <a:rPr lang="en-GB" sz="1800" b="1" dirty="0">
                <a:solidFill>
                  <a:srgbClr val="000000"/>
                </a:solidFill>
                <a:latin typeface="+mn-lt"/>
                <a:cs typeface="Times New Roman" pitchFamily="18" charset="0"/>
              </a:rPr>
              <a:t>:</a:t>
            </a:r>
            <a:r>
              <a:rPr lang="en-GB" b="1" dirty="0">
                <a:solidFill>
                  <a:srgbClr val="000000"/>
                </a:solidFill>
                <a:latin typeface="+mn-lt"/>
                <a:cs typeface="Times New Roman" pitchFamily="18" charset="0"/>
              </a:rPr>
              <a:t>  </a:t>
            </a:r>
            <a:r>
              <a:rPr lang="en-GB" b="1" dirty="0">
                <a:solidFill>
                  <a:srgbClr val="000000"/>
                </a:solidFill>
                <a:latin typeface="Calibri" pitchFamily="34" charset="0"/>
                <a:cs typeface="Calibri" pitchFamily="34" charset="0"/>
              </a:rPr>
              <a:t>k = 1,16 </a:t>
            </a:r>
            <a:r>
              <a:rPr lang="en-GB"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кВтч</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м</a:t>
            </a:r>
            <a:r>
              <a:rPr lang="en-GB" sz="1800" b="1" dirty="0">
                <a:solidFill>
                  <a:srgbClr val="000000"/>
                </a:solidFill>
                <a:latin typeface="+mn-lt"/>
                <a:cs typeface="Times New Roman" pitchFamily="18" charset="0"/>
              </a:rPr>
              <a:t>³/</a:t>
            </a:r>
            <a:r>
              <a:rPr lang="ru-RU" sz="1800" b="1" dirty="0">
                <a:solidFill>
                  <a:srgbClr val="000000"/>
                </a:solidFill>
                <a:latin typeface="+mn-lt"/>
                <a:cs typeface="Times New Roman" pitchFamily="18" charset="0"/>
              </a:rPr>
              <a:t>град</a:t>
            </a:r>
            <a:r>
              <a:rPr lang="en-GB" sz="1800" b="1" dirty="0">
                <a:solidFill>
                  <a:srgbClr val="000000"/>
                </a:solidFill>
                <a:latin typeface="+mn-lt"/>
                <a:cs typeface="Times New Roman" pitchFamily="18" charset="0"/>
              </a:rPr>
              <a:t>.C</a:t>
            </a:r>
            <a:r>
              <a:rPr lang="en-GB" b="1" dirty="0">
                <a:solidFill>
                  <a:srgbClr val="000000"/>
                </a:solidFill>
                <a:latin typeface="+mn-lt"/>
                <a:cs typeface="Times New Roman" pitchFamily="18" charset="0"/>
              </a:rPr>
              <a:t>)</a:t>
            </a:r>
          </a:p>
          <a:p>
            <a:pPr>
              <a:lnSpc>
                <a:spcPct val="50000"/>
              </a:lnSpc>
              <a:spcBef>
                <a:spcPct val="50000"/>
              </a:spcBef>
            </a:pPr>
            <a:r>
              <a:rPr lang="ru-RU" sz="1800" b="1" dirty="0">
                <a:solidFill>
                  <a:srgbClr val="000000"/>
                </a:solidFill>
                <a:latin typeface="+mn-lt"/>
                <a:cs typeface="Times New Roman" pitchFamily="18" charset="0"/>
              </a:rPr>
              <a:t>Вода нагревается с</a:t>
            </a:r>
            <a:r>
              <a:rPr lang="en-GB" sz="1800" b="1" dirty="0">
                <a:solidFill>
                  <a:srgbClr val="000000"/>
                </a:solidFill>
                <a:latin typeface="+mn-lt"/>
                <a:cs typeface="Times New Roman" pitchFamily="18" charset="0"/>
              </a:rPr>
              <a:t> </a:t>
            </a:r>
            <a:r>
              <a:rPr lang="en-GB" b="1" dirty="0">
                <a:solidFill>
                  <a:srgbClr val="000000"/>
                </a:solidFill>
                <a:latin typeface="Calibri" pitchFamily="34" charset="0"/>
                <a:cs typeface="Calibri" pitchFamily="34" charset="0"/>
              </a:rPr>
              <a:t>5</a:t>
            </a:r>
            <a:r>
              <a:rPr lang="en-GB" b="1" dirty="0">
                <a:solidFill>
                  <a:srgbClr val="000000"/>
                </a:solidFill>
                <a:latin typeface="+mn-lt"/>
                <a:cs typeface="Times New Roman" pitchFamily="18" charset="0"/>
              </a:rPr>
              <a:t> </a:t>
            </a:r>
            <a:r>
              <a:rPr lang="ru-RU" sz="1800" b="1" dirty="0">
                <a:solidFill>
                  <a:srgbClr val="000000"/>
                </a:solidFill>
                <a:latin typeface="+mn-lt"/>
                <a:cs typeface="Times New Roman" pitchFamily="18" charset="0"/>
              </a:rPr>
              <a:t>до</a:t>
            </a:r>
            <a:r>
              <a:rPr lang="en-GB" b="1" dirty="0">
                <a:solidFill>
                  <a:srgbClr val="000000"/>
                </a:solidFill>
                <a:latin typeface="+mn-lt"/>
                <a:cs typeface="Times New Roman" pitchFamily="18" charset="0"/>
              </a:rPr>
              <a:t> </a:t>
            </a:r>
            <a:r>
              <a:rPr lang="en-GB" b="1" dirty="0">
                <a:solidFill>
                  <a:srgbClr val="000000"/>
                </a:solidFill>
                <a:latin typeface="Calibri" pitchFamily="34" charset="0"/>
                <a:cs typeface="Calibri" pitchFamily="34" charset="0"/>
              </a:rPr>
              <a:t>65 </a:t>
            </a:r>
            <a:r>
              <a:rPr lang="en-GB" b="1" baseline="30000" dirty="0" err="1">
                <a:solidFill>
                  <a:srgbClr val="000000"/>
                </a:solidFill>
                <a:latin typeface="Calibri" pitchFamily="34" charset="0"/>
                <a:cs typeface="Calibri" pitchFamily="34" charset="0"/>
              </a:rPr>
              <a:t>o</a:t>
            </a:r>
            <a:r>
              <a:rPr lang="en-GB" b="1" dirty="0" err="1">
                <a:solidFill>
                  <a:srgbClr val="000000"/>
                </a:solidFill>
                <a:latin typeface="Calibri" pitchFamily="34" charset="0"/>
                <a:cs typeface="Calibri" pitchFamily="34" charset="0"/>
              </a:rPr>
              <a:t>C.</a:t>
            </a:r>
            <a:r>
              <a:rPr lang="en-GB" b="1" dirty="0">
                <a:solidFill>
                  <a:srgbClr val="000000"/>
                </a:solidFill>
                <a:latin typeface="Calibri" pitchFamily="34" charset="0"/>
                <a:cs typeface="Calibri" pitchFamily="34" charset="0"/>
              </a:rPr>
              <a:t>  </a:t>
            </a:r>
            <a:r>
              <a:rPr lang="en-GB" b="1" dirty="0">
                <a:solidFill>
                  <a:srgbClr val="000000"/>
                </a:solidFill>
                <a:latin typeface="Calibri" pitchFamily="34" charset="0"/>
                <a:cs typeface="Calibri" pitchFamily="34" charset="0"/>
                <a:sym typeface="Symbol" pitchFamily="18" charset="2"/>
              </a:rPr>
              <a:t></a:t>
            </a:r>
            <a:r>
              <a:rPr lang="en-GB" b="1" dirty="0">
                <a:solidFill>
                  <a:srgbClr val="000000"/>
                </a:solidFill>
                <a:latin typeface="Calibri" pitchFamily="34" charset="0"/>
                <a:cs typeface="Calibri" pitchFamily="34" charset="0"/>
              </a:rPr>
              <a:t>T = 60 </a:t>
            </a:r>
            <a:r>
              <a:rPr lang="en-GB"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град</a:t>
            </a:r>
            <a:r>
              <a:rPr lang="en-GB" sz="1800" b="1" dirty="0">
                <a:solidFill>
                  <a:srgbClr val="000000"/>
                </a:solidFill>
                <a:latin typeface="+mn-lt"/>
                <a:cs typeface="Times New Roman" pitchFamily="18" charset="0"/>
              </a:rPr>
              <a:t>. C</a:t>
            </a:r>
            <a:r>
              <a:rPr lang="en-GB" b="1" dirty="0">
                <a:solidFill>
                  <a:srgbClr val="000000"/>
                </a:solidFill>
                <a:latin typeface="+mn-lt"/>
                <a:cs typeface="Times New Roman" pitchFamily="18" charset="0"/>
              </a:rPr>
              <a:t>)</a:t>
            </a:r>
          </a:p>
          <a:p>
            <a:pPr>
              <a:lnSpc>
                <a:spcPct val="50000"/>
              </a:lnSpc>
              <a:spcBef>
                <a:spcPct val="50000"/>
              </a:spcBef>
            </a:pPr>
            <a:r>
              <a:rPr lang="ru-RU" b="1" dirty="0" smtClean="0">
                <a:solidFill>
                  <a:srgbClr val="000000"/>
                </a:solidFill>
                <a:latin typeface="Calibri" pitchFamily="34" charset="0"/>
                <a:cs typeface="Calibri" pitchFamily="34" charset="0"/>
              </a:rPr>
              <a:t>	</a:t>
            </a:r>
            <a:r>
              <a:rPr lang="en-GB" b="1" dirty="0" smtClean="0">
                <a:solidFill>
                  <a:srgbClr val="000000"/>
                </a:solidFill>
                <a:latin typeface="Calibri" pitchFamily="34" charset="0"/>
                <a:cs typeface="Calibri" pitchFamily="34" charset="0"/>
              </a:rPr>
              <a:t>E </a:t>
            </a:r>
            <a:r>
              <a:rPr lang="en-GB" b="1" dirty="0">
                <a:solidFill>
                  <a:srgbClr val="000000"/>
                </a:solidFill>
                <a:latin typeface="Calibri" pitchFamily="34" charset="0"/>
                <a:cs typeface="Calibri" pitchFamily="34" charset="0"/>
              </a:rPr>
              <a:t>= k x </a:t>
            </a:r>
            <a:r>
              <a:rPr lang="en-GB" b="1" dirty="0">
                <a:solidFill>
                  <a:srgbClr val="000000"/>
                </a:solidFill>
                <a:latin typeface="Calibri" pitchFamily="34" charset="0"/>
                <a:cs typeface="Calibri" pitchFamily="34" charset="0"/>
                <a:sym typeface="Symbol" pitchFamily="18" charset="2"/>
              </a:rPr>
              <a:t></a:t>
            </a:r>
            <a:r>
              <a:rPr lang="en-GB" b="1" dirty="0">
                <a:solidFill>
                  <a:srgbClr val="000000"/>
                </a:solidFill>
                <a:latin typeface="Calibri" pitchFamily="34" charset="0"/>
                <a:cs typeface="Calibri" pitchFamily="34" charset="0"/>
              </a:rPr>
              <a:t>T x Q = 1,16 x 60 x 5,25 = 365 </a:t>
            </a:r>
            <a:r>
              <a:rPr lang="en-GB"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кВтч</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год</a:t>
            </a:r>
            <a:r>
              <a:rPr lang="en-GB" b="1" dirty="0">
                <a:solidFill>
                  <a:srgbClr val="000000"/>
                </a:solidFill>
                <a:latin typeface="+mn-lt"/>
                <a:cs typeface="Times New Roman" pitchFamily="18" charset="0"/>
              </a:rPr>
              <a:t>)</a:t>
            </a:r>
          </a:p>
          <a:p>
            <a:pPr>
              <a:lnSpc>
                <a:spcPct val="50000"/>
              </a:lnSpc>
              <a:spcBef>
                <a:spcPct val="50000"/>
              </a:spcBef>
            </a:pPr>
            <a:r>
              <a:rPr lang="ru-RU" sz="1800" b="1" dirty="0">
                <a:solidFill>
                  <a:srgbClr val="000000"/>
                </a:solidFill>
                <a:latin typeface="+mn-lt"/>
                <a:cs typeface="Times New Roman" pitchFamily="18" charset="0"/>
              </a:rPr>
              <a:t>Данные о стоимости</a:t>
            </a:r>
            <a:r>
              <a:rPr lang="en-GB" sz="1800" b="1" dirty="0">
                <a:solidFill>
                  <a:srgbClr val="000000"/>
                </a:solidFill>
                <a:latin typeface="+mn-lt"/>
                <a:cs typeface="Times New Roman" pitchFamily="18" charset="0"/>
              </a:rPr>
              <a:t>:</a:t>
            </a:r>
          </a:p>
          <a:p>
            <a:pPr>
              <a:lnSpc>
                <a:spcPct val="50000"/>
              </a:lnSpc>
              <a:spcBef>
                <a:spcPct val="50000"/>
              </a:spcBef>
            </a:pPr>
            <a:r>
              <a:rPr lang="ru-RU" sz="1800" b="1" dirty="0">
                <a:solidFill>
                  <a:srgbClr val="000000"/>
                </a:solidFill>
                <a:latin typeface="+mn-lt"/>
                <a:cs typeface="Times New Roman" pitchFamily="18" charset="0"/>
              </a:rPr>
              <a:t>Чистая вода</a:t>
            </a:r>
            <a:r>
              <a:rPr lang="en-GB" sz="1800" b="1" dirty="0">
                <a:solidFill>
                  <a:srgbClr val="000000"/>
                </a:solidFill>
                <a:latin typeface="+mn-lt"/>
                <a:cs typeface="Times New Roman" pitchFamily="18" charset="0"/>
              </a:rPr>
              <a:t>:</a:t>
            </a:r>
            <a:r>
              <a:rPr lang="en-GB" b="1" dirty="0">
                <a:solidFill>
                  <a:srgbClr val="000000"/>
                </a:solidFill>
                <a:latin typeface="+mn-lt"/>
                <a:cs typeface="Times New Roman" pitchFamily="18" charset="0"/>
              </a:rPr>
              <a:t>	</a:t>
            </a:r>
            <a:r>
              <a:rPr lang="en-GB" b="1" dirty="0">
                <a:solidFill>
                  <a:srgbClr val="000000"/>
                </a:solidFill>
                <a:latin typeface="Calibri" pitchFamily="34" charset="0"/>
                <a:cs typeface="Calibri" pitchFamily="34" charset="0"/>
              </a:rPr>
              <a:t>Wt = </a:t>
            </a:r>
            <a:r>
              <a:rPr lang="ru-RU" b="1" dirty="0">
                <a:solidFill>
                  <a:srgbClr val="000000"/>
                </a:solidFill>
                <a:latin typeface="Calibri" pitchFamily="34" charset="0"/>
                <a:cs typeface="Calibri" pitchFamily="34" charset="0"/>
              </a:rPr>
              <a:t>18.94</a:t>
            </a:r>
            <a:r>
              <a:rPr lang="en-GB" b="1" dirty="0">
                <a:solidFill>
                  <a:srgbClr val="000000"/>
                </a:solidFill>
                <a:latin typeface="Calibri" pitchFamily="34" charset="0"/>
                <a:cs typeface="Calibri" pitchFamily="34" charset="0"/>
              </a:rPr>
              <a:t>  </a:t>
            </a:r>
            <a:r>
              <a:rPr lang="ru-RU" sz="1800" b="1" dirty="0" err="1">
                <a:solidFill>
                  <a:srgbClr val="000000"/>
                </a:solidFill>
                <a:latin typeface="+mn-lt"/>
                <a:cs typeface="Times New Roman" pitchFamily="18" charset="0"/>
              </a:rPr>
              <a:t>руб</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м</a:t>
            </a:r>
            <a:r>
              <a:rPr lang="en-GB" sz="1800" b="1" dirty="0">
                <a:solidFill>
                  <a:srgbClr val="000000"/>
                </a:solidFill>
                <a:latin typeface="+mn-lt"/>
                <a:cs typeface="Times New Roman" pitchFamily="18" charset="0"/>
              </a:rPr>
              <a:t>³</a:t>
            </a:r>
          </a:p>
          <a:p>
            <a:pPr>
              <a:lnSpc>
                <a:spcPct val="50000"/>
              </a:lnSpc>
              <a:spcBef>
                <a:spcPct val="50000"/>
              </a:spcBef>
            </a:pPr>
            <a:r>
              <a:rPr lang="ru-RU" sz="1800" b="1" dirty="0">
                <a:solidFill>
                  <a:srgbClr val="000000"/>
                </a:solidFill>
                <a:latin typeface="+mn-lt"/>
                <a:cs typeface="Times New Roman" pitchFamily="18" charset="0"/>
              </a:rPr>
              <a:t>Сточная вода</a:t>
            </a:r>
            <a:r>
              <a:rPr lang="en-GB" sz="1800" b="1" dirty="0">
                <a:solidFill>
                  <a:srgbClr val="000000"/>
                </a:solidFill>
                <a:latin typeface="+mn-lt"/>
                <a:cs typeface="Times New Roman" pitchFamily="18" charset="0"/>
              </a:rPr>
              <a:t>:</a:t>
            </a:r>
            <a:r>
              <a:rPr lang="en-GB" b="1" dirty="0">
                <a:solidFill>
                  <a:srgbClr val="000000"/>
                </a:solidFill>
                <a:latin typeface="+mn-lt"/>
                <a:cs typeface="Times New Roman" pitchFamily="18" charset="0"/>
              </a:rPr>
              <a:t>	</a:t>
            </a:r>
            <a:r>
              <a:rPr lang="en-GB" b="1" dirty="0">
                <a:solidFill>
                  <a:srgbClr val="000000"/>
                </a:solidFill>
                <a:latin typeface="Calibri" pitchFamily="34" charset="0"/>
                <a:cs typeface="Calibri" pitchFamily="34" charset="0"/>
              </a:rPr>
              <a:t>Ws = </a:t>
            </a:r>
            <a:r>
              <a:rPr lang="ru-RU" b="1" dirty="0">
                <a:solidFill>
                  <a:srgbClr val="000000"/>
                </a:solidFill>
                <a:latin typeface="Calibri" pitchFamily="34" charset="0"/>
                <a:cs typeface="Calibri" pitchFamily="34" charset="0"/>
              </a:rPr>
              <a:t>15.07</a:t>
            </a:r>
            <a:r>
              <a:rPr lang="en-GB" b="1" dirty="0">
                <a:solidFill>
                  <a:srgbClr val="000000"/>
                </a:solidFill>
                <a:latin typeface="Calibri" pitchFamily="34" charset="0"/>
                <a:cs typeface="Calibri" pitchFamily="34" charset="0"/>
              </a:rPr>
              <a:t> </a:t>
            </a:r>
            <a:r>
              <a:rPr lang="ru-RU" sz="1800" b="1" dirty="0" err="1">
                <a:solidFill>
                  <a:srgbClr val="000000"/>
                </a:solidFill>
                <a:latin typeface="+mn-lt"/>
                <a:cs typeface="Times New Roman" pitchFamily="18" charset="0"/>
              </a:rPr>
              <a:t>руб</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м</a:t>
            </a:r>
            <a:r>
              <a:rPr lang="en-GB" sz="1800" b="1" dirty="0">
                <a:solidFill>
                  <a:srgbClr val="000000"/>
                </a:solidFill>
                <a:latin typeface="+mn-lt"/>
                <a:cs typeface="Times New Roman" pitchFamily="18" charset="0"/>
              </a:rPr>
              <a:t>³</a:t>
            </a:r>
          </a:p>
          <a:p>
            <a:pPr>
              <a:lnSpc>
                <a:spcPct val="50000"/>
              </a:lnSpc>
              <a:spcBef>
                <a:spcPct val="50000"/>
              </a:spcBef>
            </a:pPr>
            <a:r>
              <a:rPr lang="ru-RU" sz="1800" b="1" dirty="0">
                <a:solidFill>
                  <a:srgbClr val="000000"/>
                </a:solidFill>
                <a:latin typeface="+mn-lt"/>
                <a:cs typeface="Times New Roman" pitchFamily="18" charset="0"/>
              </a:rPr>
              <a:t>Электричество</a:t>
            </a:r>
            <a:r>
              <a:rPr lang="en-GB" sz="1800" b="1" dirty="0">
                <a:solidFill>
                  <a:srgbClr val="000000"/>
                </a:solidFill>
                <a:latin typeface="+mn-lt"/>
                <a:cs typeface="Times New Roman" pitchFamily="18" charset="0"/>
              </a:rPr>
              <a:t>:</a:t>
            </a:r>
            <a:r>
              <a:rPr lang="en-GB" b="1" dirty="0">
                <a:solidFill>
                  <a:srgbClr val="000000"/>
                </a:solidFill>
                <a:latin typeface="+mn-lt"/>
                <a:cs typeface="Times New Roman" pitchFamily="18" charset="0"/>
              </a:rPr>
              <a:t>	</a:t>
            </a:r>
            <a:r>
              <a:rPr lang="en-GB" b="1" dirty="0" err="1">
                <a:solidFill>
                  <a:srgbClr val="000000"/>
                </a:solidFill>
                <a:latin typeface="Calibri" pitchFamily="34" charset="0"/>
                <a:cs typeface="Calibri" pitchFamily="34" charset="0"/>
              </a:rPr>
              <a:t>Ec</a:t>
            </a:r>
            <a:r>
              <a:rPr lang="en-GB" b="1" dirty="0">
                <a:solidFill>
                  <a:srgbClr val="000000"/>
                </a:solidFill>
                <a:latin typeface="Calibri" pitchFamily="34" charset="0"/>
                <a:cs typeface="Calibri" pitchFamily="34" charset="0"/>
              </a:rPr>
              <a:t>  = </a:t>
            </a:r>
            <a:r>
              <a:rPr lang="ru-RU" b="1" dirty="0">
                <a:solidFill>
                  <a:srgbClr val="000000"/>
                </a:solidFill>
                <a:latin typeface="Calibri" pitchFamily="34" charset="0"/>
                <a:cs typeface="Calibri" pitchFamily="34" charset="0"/>
              </a:rPr>
              <a:t>4.01</a:t>
            </a:r>
            <a:r>
              <a:rPr lang="en-GB" dirty="0">
                <a:solidFill>
                  <a:srgbClr val="000000"/>
                </a:solidFill>
                <a:latin typeface="Calibri" pitchFamily="34" charset="0"/>
                <a:cs typeface="Calibri" pitchFamily="34" charset="0"/>
              </a:rPr>
              <a:t> </a:t>
            </a:r>
            <a:r>
              <a:rPr lang="ru-RU" sz="1800" b="1" dirty="0" err="1">
                <a:solidFill>
                  <a:srgbClr val="000000"/>
                </a:solidFill>
                <a:latin typeface="+mn-lt"/>
                <a:cs typeface="Times New Roman" pitchFamily="18" charset="0"/>
              </a:rPr>
              <a:t>руб</a:t>
            </a:r>
            <a:r>
              <a:rPr lang="en-GB" sz="1800" b="1" dirty="0">
                <a:solidFill>
                  <a:srgbClr val="000000"/>
                </a:solidFill>
                <a:latin typeface="+mn-lt"/>
                <a:cs typeface="Times New Roman" pitchFamily="18" charset="0"/>
              </a:rPr>
              <a:t>/</a:t>
            </a:r>
            <a:r>
              <a:rPr lang="ru-RU" sz="1800" b="1" dirty="0">
                <a:solidFill>
                  <a:srgbClr val="000000"/>
                </a:solidFill>
                <a:latin typeface="+mn-lt"/>
                <a:cs typeface="Times New Roman" pitchFamily="18" charset="0"/>
              </a:rPr>
              <a:t>кВтч</a:t>
            </a:r>
            <a:endParaRPr lang="en-GB" sz="1800" b="1" dirty="0">
              <a:solidFill>
                <a:srgbClr val="000000"/>
              </a:solidFill>
              <a:latin typeface="+mn-lt"/>
              <a:cs typeface="Times New Roman" pitchFamily="18" charset="0"/>
            </a:endParaRPr>
          </a:p>
          <a:p>
            <a:pPr>
              <a:lnSpc>
                <a:spcPct val="50000"/>
              </a:lnSpc>
              <a:spcBef>
                <a:spcPct val="50000"/>
              </a:spcBef>
            </a:pPr>
            <a:r>
              <a:rPr lang="ru-RU" sz="1800" b="1" dirty="0">
                <a:solidFill>
                  <a:srgbClr val="000000"/>
                </a:solidFill>
                <a:latin typeface="+mn-lt"/>
                <a:cs typeface="Times New Roman" pitchFamily="18" charset="0"/>
              </a:rPr>
              <a:t>Стоимость за год</a:t>
            </a:r>
            <a:r>
              <a:rPr lang="en-GB" sz="1800" b="1" dirty="0">
                <a:solidFill>
                  <a:srgbClr val="000000"/>
                </a:solidFill>
                <a:latin typeface="+mn-lt"/>
                <a:cs typeface="Times New Roman" pitchFamily="18" charset="0"/>
              </a:rPr>
              <a:t>:</a:t>
            </a:r>
            <a:r>
              <a:rPr lang="en-GB" b="1" dirty="0">
                <a:solidFill>
                  <a:srgbClr val="000000"/>
                </a:solidFill>
                <a:latin typeface="+mn-lt"/>
                <a:cs typeface="Times New Roman" pitchFamily="18" charset="0"/>
              </a:rPr>
              <a:t>	</a:t>
            </a:r>
            <a:r>
              <a:rPr lang="en-GB" b="1" dirty="0" smtClean="0">
                <a:solidFill>
                  <a:srgbClr val="000000"/>
                </a:solidFill>
                <a:latin typeface="Calibri" pitchFamily="34" charset="0"/>
                <a:cs typeface="Calibri" pitchFamily="34" charset="0"/>
              </a:rPr>
              <a:t>C </a:t>
            </a:r>
            <a:r>
              <a:rPr lang="en-GB" b="1" dirty="0">
                <a:solidFill>
                  <a:srgbClr val="000000"/>
                </a:solidFill>
                <a:latin typeface="Calibri" pitchFamily="34" charset="0"/>
                <a:cs typeface="Calibri" pitchFamily="34" charset="0"/>
              </a:rPr>
              <a:t>= E x </a:t>
            </a:r>
            <a:r>
              <a:rPr lang="en-GB" b="1" dirty="0" err="1">
                <a:solidFill>
                  <a:srgbClr val="000000"/>
                </a:solidFill>
                <a:latin typeface="Calibri" pitchFamily="34" charset="0"/>
                <a:cs typeface="Calibri" pitchFamily="34" charset="0"/>
              </a:rPr>
              <a:t>Ec</a:t>
            </a:r>
            <a:r>
              <a:rPr lang="en-GB" b="1" dirty="0">
                <a:solidFill>
                  <a:srgbClr val="000000"/>
                </a:solidFill>
                <a:latin typeface="Calibri" pitchFamily="34" charset="0"/>
                <a:cs typeface="Calibri" pitchFamily="34" charset="0"/>
              </a:rPr>
              <a:t> + (Wt + Ws) x </a:t>
            </a:r>
            <a:r>
              <a:rPr lang="en-GB" b="1" dirty="0" smtClean="0">
                <a:solidFill>
                  <a:srgbClr val="000000"/>
                </a:solidFill>
                <a:latin typeface="Calibri" pitchFamily="34" charset="0"/>
                <a:cs typeface="Calibri" pitchFamily="34" charset="0"/>
              </a:rPr>
              <a:t>Q</a:t>
            </a:r>
            <a:endParaRPr lang="ru-RU" b="1" dirty="0" smtClean="0">
              <a:solidFill>
                <a:srgbClr val="000000"/>
              </a:solidFill>
              <a:latin typeface="Calibri" pitchFamily="34" charset="0"/>
              <a:cs typeface="Calibri" pitchFamily="34" charset="0"/>
            </a:endParaRPr>
          </a:p>
          <a:p>
            <a:pPr>
              <a:lnSpc>
                <a:spcPct val="50000"/>
              </a:lnSpc>
              <a:spcBef>
                <a:spcPct val="50000"/>
              </a:spcBef>
            </a:pPr>
            <a:r>
              <a:rPr lang="ru-RU" b="1" dirty="0" smtClean="0">
                <a:solidFill>
                  <a:srgbClr val="000000"/>
                </a:solidFill>
                <a:latin typeface="Calibri" pitchFamily="34" charset="0"/>
                <a:cs typeface="Calibri" pitchFamily="34" charset="0"/>
              </a:rPr>
              <a:t>                    	С = 1479.69</a:t>
            </a:r>
            <a:r>
              <a:rPr lang="en-GB" b="1" dirty="0" smtClean="0">
                <a:solidFill>
                  <a:srgbClr val="000000"/>
                </a:solidFill>
                <a:latin typeface="Calibri" pitchFamily="34" charset="0"/>
                <a:cs typeface="Calibri" pitchFamily="34" charset="0"/>
              </a:rPr>
              <a:t>+</a:t>
            </a:r>
            <a:r>
              <a:rPr lang="ru-RU" b="1" dirty="0" smtClean="0">
                <a:solidFill>
                  <a:srgbClr val="000000"/>
                </a:solidFill>
                <a:latin typeface="Calibri" pitchFamily="34" charset="0"/>
                <a:cs typeface="Calibri" pitchFamily="34" charset="0"/>
              </a:rPr>
              <a:t>178.55 </a:t>
            </a:r>
            <a:r>
              <a:rPr lang="en-GB" b="1" dirty="0" smtClean="0">
                <a:solidFill>
                  <a:srgbClr val="000000"/>
                </a:solidFill>
                <a:latin typeface="Calibri" pitchFamily="34" charset="0"/>
                <a:cs typeface="Calibri" pitchFamily="34" charset="0"/>
              </a:rPr>
              <a:t>=</a:t>
            </a:r>
            <a:r>
              <a:rPr lang="ru-RU" b="1" dirty="0" smtClean="0">
                <a:solidFill>
                  <a:srgbClr val="000000"/>
                </a:solidFill>
                <a:latin typeface="Calibri" pitchFamily="34" charset="0"/>
                <a:cs typeface="Calibri" pitchFamily="34" charset="0"/>
              </a:rPr>
              <a:t> 1658.2</a:t>
            </a:r>
            <a:r>
              <a:rPr lang="en-GB" b="1" dirty="0" smtClean="0">
                <a:solidFill>
                  <a:srgbClr val="000000"/>
                </a:solidFill>
                <a:latin typeface="Calibri" pitchFamily="34" charset="0"/>
                <a:cs typeface="Calibri" pitchFamily="34" charset="0"/>
              </a:rPr>
              <a:t> </a:t>
            </a:r>
            <a:r>
              <a:rPr lang="ru-RU" sz="1800" b="1" dirty="0" smtClean="0">
                <a:solidFill>
                  <a:srgbClr val="000000"/>
                </a:solidFill>
                <a:latin typeface="+mn-lt"/>
                <a:cs typeface="Times New Roman" pitchFamily="18" charset="0"/>
              </a:rPr>
              <a:t>руб.</a:t>
            </a:r>
            <a:endParaRPr lang="en-GB" sz="1800" b="1" dirty="0">
              <a:solidFill>
                <a:srgbClr val="000000"/>
              </a:solidFill>
              <a:latin typeface="+mn-lt"/>
              <a:cs typeface="Times New Roman" pitchFamily="18" charset="0"/>
            </a:endParaRPr>
          </a:p>
        </p:txBody>
      </p:sp>
      <p:sp>
        <p:nvSpPr>
          <p:cNvPr id="4" name="Заголовок 3"/>
          <p:cNvSpPr>
            <a:spLocks noGrp="1"/>
          </p:cNvSpPr>
          <p:nvPr>
            <p:ph type="title"/>
          </p:nvPr>
        </p:nvSpPr>
        <p:spPr>
          <a:xfrm>
            <a:off x="571472" y="0"/>
            <a:ext cx="8153400" cy="1285860"/>
          </a:xfrm>
        </p:spPr>
        <p:txBody>
          <a:bodyPr>
            <a:normAutofit/>
          </a:bodyPr>
          <a:lstStyle/>
          <a:p>
            <a:pPr algn="ctr"/>
            <a:r>
              <a:rPr lang="ru-RU" sz="4000" b="1" dirty="0" smtClean="0">
                <a:solidFill>
                  <a:schemeClr val="accent5">
                    <a:lumMod val="25000"/>
                  </a:schemeClr>
                </a:solidFill>
                <a:latin typeface="Calibri" pitchFamily="34" charset="0"/>
                <a:cs typeface="Calibri" pitchFamily="34" charset="0"/>
              </a:rPr>
              <a:t>Текущий кран с горячей водой</a:t>
            </a:r>
            <a:endParaRPr lang="ru-RU"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14"/>
          <p:cNvSpPr>
            <a:spLocks noChangeArrowheads="1"/>
          </p:cNvSpPr>
          <p:nvPr/>
        </p:nvSpPr>
        <p:spPr bwMode="auto">
          <a:xfrm>
            <a:off x="1116013" y="2043129"/>
            <a:ext cx="7383462" cy="3671887"/>
          </a:xfrm>
          <a:prstGeom prst="rect">
            <a:avLst/>
          </a:prstGeom>
          <a:noFill/>
          <a:ln w="12700">
            <a:noFill/>
            <a:miter lim="800000"/>
            <a:headEnd/>
            <a:tailEnd/>
          </a:ln>
        </p:spPr>
        <p:txBody>
          <a:bodyPr lIns="90488" tIns="44450" rIns="90488" bIns="44450"/>
          <a:lstStyle/>
          <a:p>
            <a:pPr marL="180975" indent="-180975">
              <a:lnSpc>
                <a:spcPct val="125000"/>
              </a:lnSpc>
              <a:spcBef>
                <a:spcPct val="20000"/>
              </a:spcBef>
              <a:buSzPct val="80000"/>
              <a:defRPr/>
            </a:pPr>
            <a:r>
              <a:rPr lang="ru-RU" sz="3200" b="1" dirty="0">
                <a:solidFill>
                  <a:schemeClr val="accent5">
                    <a:lumMod val="25000"/>
                  </a:schemeClr>
                </a:solidFill>
                <a:latin typeface="Calibri" pitchFamily="34" charset="0"/>
                <a:ea typeface="+mn-ea"/>
                <a:cs typeface="Calibri" pitchFamily="34" charset="0"/>
              </a:rPr>
              <a:t>Боязнь</a:t>
            </a:r>
            <a:r>
              <a:rPr lang="en-GB" sz="3200" b="1" dirty="0">
                <a:solidFill>
                  <a:schemeClr val="accent5">
                    <a:lumMod val="25000"/>
                  </a:schemeClr>
                </a:solidFill>
                <a:latin typeface="Calibri" pitchFamily="34" charset="0"/>
                <a:ea typeface="+mn-ea"/>
                <a:cs typeface="Calibri" pitchFamily="34" charset="0"/>
              </a:rPr>
              <a:t>: </a:t>
            </a:r>
          </a:p>
          <a:p>
            <a:pPr marL="180975" indent="-180975">
              <a:lnSpc>
                <a:spcPct val="125000"/>
              </a:lnSpc>
              <a:spcBef>
                <a:spcPct val="20000"/>
              </a:spcBef>
              <a:buSzPct val="80000"/>
              <a:buFontTx/>
              <a:buChar char="•"/>
              <a:defRPr/>
            </a:pPr>
            <a:r>
              <a:rPr lang="en-GB" sz="3200" b="1" dirty="0">
                <a:solidFill>
                  <a:schemeClr val="accent5">
                    <a:lumMod val="25000"/>
                  </a:schemeClr>
                </a:solidFill>
                <a:latin typeface="Calibri" pitchFamily="34" charset="0"/>
                <a:ea typeface="+mn-ea"/>
                <a:cs typeface="Calibri" pitchFamily="34" charset="0"/>
              </a:rPr>
              <a:t>  </a:t>
            </a:r>
            <a:r>
              <a:rPr lang="ru-RU" sz="3200" b="1" dirty="0">
                <a:solidFill>
                  <a:schemeClr val="accent5">
                    <a:lumMod val="25000"/>
                  </a:schemeClr>
                </a:solidFill>
                <a:latin typeface="Calibri" pitchFamily="34" charset="0"/>
                <a:ea typeface="+mn-ea"/>
                <a:cs typeface="Calibri" pitchFamily="34" charset="0"/>
              </a:rPr>
              <a:t>сделать ошибку</a:t>
            </a:r>
            <a:endParaRPr lang="en-GB" sz="3200" b="1" dirty="0">
              <a:solidFill>
                <a:schemeClr val="accent5">
                  <a:lumMod val="25000"/>
                </a:schemeClr>
              </a:solidFill>
              <a:latin typeface="Calibri" pitchFamily="34" charset="0"/>
              <a:ea typeface="+mn-ea"/>
              <a:cs typeface="Calibri" pitchFamily="34" charset="0"/>
            </a:endParaRPr>
          </a:p>
          <a:p>
            <a:pPr marL="180975" indent="-180975">
              <a:lnSpc>
                <a:spcPct val="125000"/>
              </a:lnSpc>
              <a:spcBef>
                <a:spcPct val="20000"/>
              </a:spcBef>
              <a:buSzPct val="80000"/>
              <a:buFontTx/>
              <a:buChar char="•"/>
              <a:defRPr/>
            </a:pPr>
            <a:r>
              <a:rPr lang="en-GB" sz="3200" b="1" dirty="0">
                <a:solidFill>
                  <a:schemeClr val="accent5">
                    <a:lumMod val="25000"/>
                  </a:schemeClr>
                </a:solidFill>
                <a:latin typeface="Calibri" pitchFamily="34" charset="0"/>
                <a:ea typeface="+mn-ea"/>
                <a:cs typeface="Calibri" pitchFamily="34" charset="0"/>
              </a:rPr>
              <a:t>  </a:t>
            </a:r>
            <a:r>
              <a:rPr lang="ru-RU" sz="3200" b="1" dirty="0">
                <a:solidFill>
                  <a:schemeClr val="accent5">
                    <a:lumMod val="25000"/>
                  </a:schemeClr>
                </a:solidFill>
                <a:latin typeface="Calibri" pitchFamily="34" charset="0"/>
                <a:ea typeface="+mn-ea"/>
                <a:cs typeface="Calibri" pitchFamily="34" charset="0"/>
              </a:rPr>
              <a:t>быть раскритикованным</a:t>
            </a:r>
            <a:endParaRPr lang="en-GB" sz="3200" b="1" dirty="0">
              <a:solidFill>
                <a:schemeClr val="accent5">
                  <a:lumMod val="25000"/>
                </a:schemeClr>
              </a:solidFill>
              <a:latin typeface="Calibri" pitchFamily="34" charset="0"/>
              <a:ea typeface="+mn-ea"/>
              <a:cs typeface="Calibri" pitchFamily="34" charset="0"/>
            </a:endParaRPr>
          </a:p>
          <a:p>
            <a:pPr marL="180975" indent="-180975">
              <a:lnSpc>
                <a:spcPct val="125000"/>
              </a:lnSpc>
              <a:spcBef>
                <a:spcPct val="20000"/>
              </a:spcBef>
              <a:buSzPct val="80000"/>
              <a:buFontTx/>
              <a:buChar char="•"/>
              <a:defRPr/>
            </a:pPr>
            <a:r>
              <a:rPr lang="en-GB" sz="3200" b="1" dirty="0">
                <a:solidFill>
                  <a:schemeClr val="accent5">
                    <a:lumMod val="25000"/>
                  </a:schemeClr>
                </a:solidFill>
                <a:latin typeface="Calibri" pitchFamily="34" charset="0"/>
                <a:ea typeface="+mn-ea"/>
                <a:cs typeface="Calibri" pitchFamily="34" charset="0"/>
              </a:rPr>
              <a:t>  </a:t>
            </a:r>
            <a:r>
              <a:rPr lang="ru-RU" sz="3200" b="1" dirty="0">
                <a:solidFill>
                  <a:schemeClr val="accent5">
                    <a:lumMod val="25000"/>
                  </a:schemeClr>
                </a:solidFill>
                <a:latin typeface="Calibri" pitchFamily="34" charset="0"/>
                <a:ea typeface="+mn-ea"/>
                <a:cs typeface="Calibri" pitchFamily="34" charset="0"/>
              </a:rPr>
              <a:t>изменений</a:t>
            </a:r>
            <a:endParaRPr lang="en-GB" sz="3200" b="1" dirty="0">
              <a:solidFill>
                <a:schemeClr val="accent5">
                  <a:lumMod val="25000"/>
                </a:schemeClr>
              </a:solidFill>
              <a:latin typeface="Calibri" pitchFamily="34" charset="0"/>
              <a:ea typeface="+mn-ea"/>
              <a:cs typeface="Calibri" pitchFamily="34" charset="0"/>
            </a:endParaRPr>
          </a:p>
          <a:p>
            <a:pPr marL="180975" indent="-180975">
              <a:lnSpc>
                <a:spcPct val="125000"/>
              </a:lnSpc>
              <a:spcBef>
                <a:spcPct val="20000"/>
              </a:spcBef>
              <a:buSzPct val="80000"/>
              <a:buFontTx/>
              <a:buChar char="•"/>
              <a:defRPr/>
            </a:pPr>
            <a:r>
              <a:rPr lang="en-GB" sz="3200" b="1" dirty="0">
                <a:solidFill>
                  <a:schemeClr val="accent5">
                    <a:lumMod val="25000"/>
                  </a:schemeClr>
                </a:solidFill>
                <a:latin typeface="Calibri" pitchFamily="34" charset="0"/>
                <a:ea typeface="+mn-ea"/>
                <a:cs typeface="Calibri" pitchFamily="34" charset="0"/>
              </a:rPr>
              <a:t>  </a:t>
            </a:r>
            <a:r>
              <a:rPr lang="ru-RU" sz="3200" b="1" dirty="0">
                <a:solidFill>
                  <a:schemeClr val="accent5">
                    <a:lumMod val="25000"/>
                  </a:schemeClr>
                </a:solidFill>
                <a:latin typeface="Calibri" pitchFamily="34" charset="0"/>
                <a:ea typeface="+mn-ea"/>
                <a:cs typeface="Calibri" pitchFamily="34" charset="0"/>
              </a:rPr>
              <a:t>нарушить традиции</a:t>
            </a:r>
            <a:endParaRPr lang="en-GB" sz="3200" b="1" dirty="0">
              <a:solidFill>
                <a:schemeClr val="accent5">
                  <a:lumMod val="25000"/>
                </a:schemeClr>
              </a:solidFill>
              <a:latin typeface="Calibri" pitchFamily="34" charset="0"/>
              <a:ea typeface="+mn-ea"/>
              <a:cs typeface="Calibri" pitchFamily="34" charset="0"/>
            </a:endParaRPr>
          </a:p>
          <a:p>
            <a:pPr marL="180975" indent="-180975">
              <a:lnSpc>
                <a:spcPct val="125000"/>
              </a:lnSpc>
              <a:spcBef>
                <a:spcPct val="20000"/>
              </a:spcBef>
              <a:buSzPct val="80000"/>
              <a:defRPr/>
            </a:pPr>
            <a:r>
              <a:rPr lang="en-GB" sz="3200" b="1" dirty="0">
                <a:latin typeface="Calibri" pitchFamily="34" charset="0"/>
                <a:ea typeface="+mn-ea"/>
                <a:cs typeface="Calibri" pitchFamily="34" charset="0"/>
              </a:rPr>
              <a:t>	</a:t>
            </a:r>
          </a:p>
        </p:txBody>
      </p:sp>
      <p:sp>
        <p:nvSpPr>
          <p:cNvPr id="4" name="Заголовок 3"/>
          <p:cNvSpPr>
            <a:spLocks noGrp="1"/>
          </p:cNvSpPr>
          <p:nvPr>
            <p:ph type="title"/>
          </p:nvPr>
        </p:nvSpPr>
        <p:spPr>
          <a:xfrm>
            <a:off x="609600" y="0"/>
            <a:ext cx="8153400" cy="1285860"/>
          </a:xfrm>
        </p:spPr>
        <p:txBody>
          <a:bodyPr>
            <a:normAutofit/>
          </a:bodyPr>
          <a:lstStyle/>
          <a:p>
            <a:pPr algn="ctr"/>
            <a:r>
              <a:rPr lang="ru-RU" sz="4000" b="1" dirty="0" smtClean="0">
                <a:solidFill>
                  <a:schemeClr val="accent5">
                    <a:lumMod val="25000"/>
                  </a:schemeClr>
                </a:solidFill>
                <a:latin typeface="Calibri" pitchFamily="34" charset="0"/>
                <a:cs typeface="Calibri" pitchFamily="34" charset="0"/>
              </a:rPr>
              <a:t>Препятствия творчеству</a:t>
            </a:r>
            <a:endParaRPr lang="ru-RU"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7"/>
          <p:cNvSpPr txBox="1">
            <a:spLocks noChangeArrowheads="1"/>
          </p:cNvSpPr>
          <p:nvPr/>
        </p:nvSpPr>
        <p:spPr bwMode="auto">
          <a:xfrm>
            <a:off x="1000100" y="2428868"/>
            <a:ext cx="7786742" cy="2893100"/>
          </a:xfrm>
          <a:prstGeom prst="rect">
            <a:avLst/>
          </a:prstGeom>
          <a:noFill/>
          <a:ln w="9525">
            <a:noFill/>
            <a:miter lim="800000"/>
            <a:headEnd/>
            <a:tailEnd/>
          </a:ln>
        </p:spPr>
        <p:txBody>
          <a:bodyPr wrap="square">
            <a:spAutoFit/>
          </a:bodyPr>
          <a:lstStyle/>
          <a:p>
            <a:pPr defTabSz="282575">
              <a:spcBef>
                <a:spcPct val="50000"/>
              </a:spcBef>
              <a:buSzPct val="80000"/>
              <a:buFontTx/>
              <a:buChar char="•"/>
              <a:defRPr/>
            </a:pPr>
            <a:r>
              <a:rPr lang="en-GB" sz="2800" b="1" dirty="0" smtClean="0">
                <a:solidFill>
                  <a:srgbClr val="000000"/>
                </a:solidFill>
                <a:latin typeface="Calibri" pitchFamily="34" charset="0"/>
                <a:ea typeface="+mn-ea"/>
                <a:cs typeface="Calibri" pitchFamily="34" charset="0"/>
              </a:rPr>
              <a:t> </a:t>
            </a:r>
            <a:r>
              <a:rPr lang="ru-RU" sz="2800" b="1" dirty="0">
                <a:solidFill>
                  <a:srgbClr val="000000"/>
                </a:solidFill>
                <a:latin typeface="Calibri" pitchFamily="34" charset="0"/>
                <a:ea typeface="+mn-ea"/>
                <a:cs typeface="Calibri" pitchFamily="34" charset="0"/>
              </a:rPr>
              <a:t>Критиковать идеи строго </a:t>
            </a:r>
            <a:r>
              <a:rPr lang="ru-RU" sz="2800" b="1" dirty="0" smtClean="0">
                <a:solidFill>
                  <a:srgbClr val="000000"/>
                </a:solidFill>
                <a:latin typeface="Calibri" pitchFamily="34" charset="0"/>
                <a:ea typeface="+mn-ea"/>
                <a:cs typeface="Calibri" pitchFamily="34" charset="0"/>
              </a:rPr>
              <a:t>запрещается</a:t>
            </a:r>
            <a:endParaRPr lang="en-GB" sz="2800" b="1" dirty="0">
              <a:solidFill>
                <a:srgbClr val="000000"/>
              </a:solidFill>
              <a:latin typeface="Calibri" pitchFamily="34" charset="0"/>
              <a:ea typeface="+mn-ea"/>
              <a:cs typeface="Calibri" pitchFamily="34" charset="0"/>
            </a:endParaRPr>
          </a:p>
          <a:p>
            <a:pPr defTabSz="282575">
              <a:spcBef>
                <a:spcPct val="50000"/>
              </a:spcBef>
              <a:buSzPct val="80000"/>
              <a:buFontTx/>
              <a:buChar char="•"/>
              <a:defRPr/>
            </a:pPr>
            <a:r>
              <a:rPr lang="en-GB" sz="2800" b="1" dirty="0">
                <a:solidFill>
                  <a:srgbClr val="000000"/>
                </a:solidFill>
                <a:latin typeface="Calibri" pitchFamily="34" charset="0"/>
                <a:ea typeface="+mn-ea"/>
                <a:cs typeface="Calibri" pitchFamily="34" charset="0"/>
              </a:rPr>
              <a:t> </a:t>
            </a:r>
            <a:r>
              <a:rPr lang="ru-RU" sz="2800" b="1" dirty="0">
                <a:solidFill>
                  <a:srgbClr val="000000"/>
                </a:solidFill>
                <a:latin typeface="Calibri" pitchFamily="34" charset="0"/>
                <a:ea typeface="+mn-ea"/>
                <a:cs typeface="Calibri" pitchFamily="34" charset="0"/>
              </a:rPr>
              <a:t>Расслабьтесь и забудьте все </a:t>
            </a:r>
            <a:r>
              <a:rPr lang="ru-RU" sz="2800" b="1" dirty="0" smtClean="0">
                <a:solidFill>
                  <a:srgbClr val="000000"/>
                </a:solidFill>
                <a:latin typeface="Calibri" pitchFamily="34" charset="0"/>
                <a:ea typeface="+mn-ea"/>
                <a:cs typeface="Calibri" pitchFamily="34" charset="0"/>
              </a:rPr>
              <a:t>формальности</a:t>
            </a:r>
            <a:endParaRPr lang="en-GB" sz="2800" b="1" dirty="0">
              <a:solidFill>
                <a:srgbClr val="000000"/>
              </a:solidFill>
              <a:latin typeface="Calibri" pitchFamily="34" charset="0"/>
              <a:ea typeface="+mn-ea"/>
              <a:cs typeface="Calibri" pitchFamily="34" charset="0"/>
            </a:endParaRPr>
          </a:p>
          <a:p>
            <a:pPr defTabSz="282575">
              <a:spcBef>
                <a:spcPct val="50000"/>
              </a:spcBef>
              <a:buSzPct val="80000"/>
              <a:buFontTx/>
              <a:buChar char="•"/>
              <a:defRPr/>
            </a:pPr>
            <a:r>
              <a:rPr lang="en-GB" sz="2800" b="1" dirty="0">
                <a:solidFill>
                  <a:srgbClr val="000000"/>
                </a:solidFill>
                <a:latin typeface="Calibri" pitchFamily="34" charset="0"/>
                <a:ea typeface="+mn-ea"/>
                <a:cs typeface="Calibri" pitchFamily="34" charset="0"/>
              </a:rPr>
              <a:t> </a:t>
            </a:r>
            <a:r>
              <a:rPr lang="ru-RU" sz="2800" b="1" dirty="0">
                <a:solidFill>
                  <a:srgbClr val="000000"/>
                </a:solidFill>
                <a:latin typeface="Calibri" pitchFamily="34" charset="0"/>
                <a:ea typeface="+mn-ea"/>
                <a:cs typeface="Calibri" pitchFamily="34" charset="0"/>
              </a:rPr>
              <a:t>Нам надо как можно больше </a:t>
            </a:r>
            <a:r>
              <a:rPr lang="ru-RU" sz="2800" b="1" dirty="0" smtClean="0">
                <a:solidFill>
                  <a:srgbClr val="000000"/>
                </a:solidFill>
                <a:latin typeface="Calibri" pitchFamily="34" charset="0"/>
                <a:ea typeface="+mn-ea"/>
                <a:cs typeface="Calibri" pitchFamily="34" charset="0"/>
              </a:rPr>
              <a:t>идей</a:t>
            </a:r>
            <a:endParaRPr lang="en-GB" sz="2800" b="1" dirty="0">
              <a:solidFill>
                <a:srgbClr val="000000"/>
              </a:solidFill>
              <a:latin typeface="Calibri" pitchFamily="34" charset="0"/>
              <a:ea typeface="+mn-ea"/>
              <a:cs typeface="Calibri" pitchFamily="34" charset="0"/>
            </a:endParaRPr>
          </a:p>
          <a:p>
            <a:pPr defTabSz="282575">
              <a:spcBef>
                <a:spcPct val="50000"/>
              </a:spcBef>
              <a:buSzPct val="80000"/>
              <a:buFontTx/>
              <a:buChar char="•"/>
              <a:defRPr/>
            </a:pPr>
            <a:r>
              <a:rPr lang="en-GB" sz="2800" b="1" dirty="0">
                <a:solidFill>
                  <a:srgbClr val="000000"/>
                </a:solidFill>
                <a:latin typeface="Calibri" pitchFamily="34" charset="0"/>
                <a:ea typeface="+mn-ea"/>
                <a:cs typeface="Calibri" pitchFamily="34" charset="0"/>
              </a:rPr>
              <a:t> </a:t>
            </a:r>
            <a:r>
              <a:rPr lang="ru-RU" sz="2800" b="1" dirty="0">
                <a:solidFill>
                  <a:srgbClr val="000000"/>
                </a:solidFill>
                <a:latin typeface="Calibri" pitchFamily="34" charset="0"/>
                <a:ea typeface="+mn-ea"/>
                <a:cs typeface="Calibri" pitchFamily="34" charset="0"/>
              </a:rPr>
              <a:t>Ищите возможности объединения идей и </a:t>
            </a:r>
            <a:r>
              <a:rPr lang="ru-RU" sz="2800" b="1" dirty="0" smtClean="0">
                <a:solidFill>
                  <a:srgbClr val="000000"/>
                </a:solidFill>
                <a:latin typeface="Calibri" pitchFamily="34" charset="0"/>
                <a:ea typeface="+mn-ea"/>
                <a:cs typeface="Calibri" pitchFamily="34" charset="0"/>
              </a:rPr>
              <a:t>улучшений</a:t>
            </a:r>
            <a:endParaRPr lang="en-GB" sz="2800" b="1" dirty="0">
              <a:solidFill>
                <a:srgbClr val="000000"/>
              </a:solidFill>
              <a:latin typeface="Calibri" pitchFamily="34" charset="0"/>
              <a:ea typeface="+mn-ea"/>
              <a:cs typeface="Calibri" pitchFamily="34" charset="0"/>
            </a:endParaRPr>
          </a:p>
        </p:txBody>
      </p:sp>
      <p:sp>
        <p:nvSpPr>
          <p:cNvPr id="3" name="Заголовок 2"/>
          <p:cNvSpPr>
            <a:spLocks noGrp="1"/>
          </p:cNvSpPr>
          <p:nvPr>
            <p:ph type="title"/>
          </p:nvPr>
        </p:nvSpPr>
        <p:spPr>
          <a:xfrm>
            <a:off x="571472" y="0"/>
            <a:ext cx="8191528" cy="1285860"/>
          </a:xfrm>
        </p:spPr>
        <p:txBody>
          <a:bodyPr/>
          <a:lstStyle/>
          <a:p>
            <a:pPr algn="ctr"/>
            <a:r>
              <a:rPr lang="ru-RU" sz="4000" b="1" dirty="0" smtClean="0">
                <a:solidFill>
                  <a:schemeClr val="accent5">
                    <a:lumMod val="50000"/>
                  </a:schemeClr>
                </a:solidFill>
                <a:latin typeface="Calibri" pitchFamily="34" charset="0"/>
                <a:cs typeface="Calibri" pitchFamily="34" charset="0"/>
              </a:rPr>
              <a:t>Четыре</a:t>
            </a:r>
            <a:r>
              <a:rPr lang="ru-RU" b="1" dirty="0" smtClean="0">
                <a:solidFill>
                  <a:schemeClr val="accent5">
                    <a:lumMod val="50000"/>
                  </a:schemeClr>
                </a:solidFill>
                <a:latin typeface="Calibri" pitchFamily="34" charset="0"/>
                <a:cs typeface="Calibri" pitchFamily="34" charset="0"/>
              </a:rPr>
              <a:t> правила</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3"/>
          <p:cNvSpPr>
            <a:spLocks noChangeArrowheads="1"/>
          </p:cNvSpPr>
          <p:nvPr/>
        </p:nvSpPr>
        <p:spPr bwMode="auto">
          <a:xfrm>
            <a:off x="1120812" y="2130427"/>
            <a:ext cx="8737600" cy="3870341"/>
          </a:xfrm>
          <a:prstGeom prst="rect">
            <a:avLst/>
          </a:prstGeom>
          <a:noFill/>
          <a:ln w="12700">
            <a:noFill/>
            <a:miter lim="800000"/>
            <a:headEnd/>
            <a:tailEnd/>
          </a:ln>
        </p:spPr>
        <p:txBody>
          <a:bodyPr lIns="90488" tIns="44450" rIns="90488" bIns="44450"/>
          <a:lstStyle/>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Выберите лидера группы</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Выберите секретаря для записи всех идей</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Согласитесь о правилах процедуры</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Сформулируйте проблему</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Помните о четырех правилах</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r>
              <a:rPr lang="ru-RU" b="1" dirty="0">
                <a:solidFill>
                  <a:srgbClr val="000000"/>
                </a:solidFill>
                <a:latin typeface="Calibri" pitchFamily="34" charset="0"/>
                <a:ea typeface="+mn-ea"/>
                <a:cs typeface="Calibri" pitchFamily="34" charset="0"/>
              </a:rPr>
              <a:t>Завершите мозговой штурм через 30-40 минут</a:t>
            </a:r>
            <a:r>
              <a:rPr lang="en-GB" b="1" dirty="0">
                <a:solidFill>
                  <a:srgbClr val="000000"/>
                </a:solidFill>
                <a:latin typeface="Calibri" pitchFamily="34" charset="0"/>
                <a:ea typeface="+mn-ea"/>
                <a:cs typeface="Calibri" pitchFamily="34" charset="0"/>
              </a:rPr>
              <a:t>.</a:t>
            </a:r>
          </a:p>
          <a:p>
            <a:pPr marL="457200" indent="-457200">
              <a:spcBef>
                <a:spcPct val="50000"/>
              </a:spcBef>
              <a:buFont typeface="+mj-lt"/>
              <a:buAutoNum type="arabicPeriod"/>
              <a:defRPr/>
            </a:pPr>
            <a:endParaRPr lang="en-GB" b="1" dirty="0">
              <a:solidFill>
                <a:srgbClr val="000000"/>
              </a:solidFill>
              <a:latin typeface="Calibri" pitchFamily="34" charset="0"/>
              <a:ea typeface="+mn-ea"/>
              <a:cs typeface="Calibri" pitchFamily="34" charset="0"/>
            </a:endParaRPr>
          </a:p>
        </p:txBody>
      </p:sp>
      <p:sp>
        <p:nvSpPr>
          <p:cNvPr id="4" name="Заголовок 3"/>
          <p:cNvSpPr>
            <a:spLocks noGrp="1"/>
          </p:cNvSpPr>
          <p:nvPr>
            <p:ph type="title"/>
          </p:nvPr>
        </p:nvSpPr>
        <p:spPr>
          <a:xfrm>
            <a:off x="609600" y="0"/>
            <a:ext cx="8153400" cy="1285860"/>
          </a:xfrm>
        </p:spPr>
        <p:txBody>
          <a:bodyPr>
            <a:normAutofit/>
          </a:bodyPr>
          <a:lstStyle/>
          <a:p>
            <a:pPr algn="ctr">
              <a:spcBef>
                <a:spcPct val="50000"/>
              </a:spcBef>
              <a:defRPr/>
            </a:pPr>
            <a:r>
              <a:rPr lang="ru-RU" sz="4000" b="1" dirty="0" smtClean="0">
                <a:solidFill>
                  <a:srgbClr val="000000"/>
                </a:solidFill>
                <a:latin typeface="Calibri" pitchFamily="34" charset="0"/>
                <a:cs typeface="Calibri" pitchFamily="34" charset="0"/>
              </a:rPr>
              <a:t>Мозговой штурм</a:t>
            </a:r>
            <a:endParaRPr lang="en-GB" sz="4000" b="1" dirty="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13"/>
          <p:cNvSpPr txBox="1">
            <a:spLocks noChangeArrowheads="1"/>
          </p:cNvSpPr>
          <p:nvPr/>
        </p:nvSpPr>
        <p:spPr bwMode="auto">
          <a:xfrm>
            <a:off x="642910" y="1643050"/>
            <a:ext cx="8072494" cy="4939814"/>
          </a:xfrm>
          <a:prstGeom prst="rect">
            <a:avLst/>
          </a:prstGeom>
          <a:noFill/>
          <a:ln w="9525">
            <a:noFill/>
            <a:miter lim="800000"/>
            <a:headEnd/>
            <a:tailEnd/>
          </a:ln>
        </p:spPr>
        <p:txBody>
          <a:bodyPr wrap="square">
            <a:spAutoFit/>
          </a:bodyPr>
          <a:lstStyle/>
          <a:p>
            <a:pPr marL="488950" indent="-488950">
              <a:lnSpc>
                <a:spcPct val="75000"/>
              </a:lnSpc>
              <a:spcBef>
                <a:spcPct val="50000"/>
              </a:spcBef>
              <a:buSzPct val="80000"/>
              <a:defRPr/>
            </a:pPr>
            <a:r>
              <a:rPr lang="ru-RU" sz="2000" b="1" i="1" dirty="0">
                <a:solidFill>
                  <a:srgbClr val="000000"/>
                </a:solidFill>
                <a:latin typeface="Calibri" pitchFamily="34" charset="0"/>
                <a:ea typeface="+mn-ea"/>
                <a:cs typeface="Calibri" pitchFamily="34" charset="0"/>
              </a:rPr>
              <a:t>Сырьё</a:t>
            </a:r>
            <a:r>
              <a:rPr lang="en-GB" sz="2000" b="1" i="1" dirty="0">
                <a:solidFill>
                  <a:srgbClr val="000000"/>
                </a:solidFill>
                <a:latin typeface="Calibri" pitchFamily="34" charset="0"/>
                <a:ea typeface="+mn-ea"/>
                <a:cs typeface="Calibri" pitchFamily="34" charset="0"/>
              </a:rPr>
              <a:t>:</a:t>
            </a: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Замена токсичных материалов на менее токсичные или </a:t>
            </a:r>
            <a:r>
              <a:rPr lang="ru-RU" sz="2000" dirty="0" smtClean="0">
                <a:solidFill>
                  <a:srgbClr val="000000"/>
                </a:solidFill>
                <a:latin typeface="Calibri" pitchFamily="34" charset="0"/>
                <a:ea typeface="+mn-ea"/>
                <a:cs typeface="Calibri" pitchFamily="34" charset="0"/>
              </a:rPr>
              <a:t>нетоксичные</a:t>
            </a:r>
            <a:endParaRPr lang="en-GB" sz="2000" b="1"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Совершенствование процесса отбора закупаемого сырья, обращения с сырьём и его </a:t>
            </a:r>
            <a:r>
              <a:rPr lang="ru-RU" sz="2000" dirty="0" smtClean="0">
                <a:solidFill>
                  <a:srgbClr val="000000"/>
                </a:solidFill>
                <a:latin typeface="Calibri" pitchFamily="34" charset="0"/>
                <a:ea typeface="+mn-ea"/>
                <a:cs typeface="Calibri" pitchFamily="34" charset="0"/>
              </a:rPr>
              <a:t>хранения</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Проведение обучения </a:t>
            </a:r>
            <a:r>
              <a:rPr lang="ru-RU" sz="2000" dirty="0" smtClean="0">
                <a:solidFill>
                  <a:srgbClr val="000000"/>
                </a:solidFill>
                <a:latin typeface="Calibri" pitchFamily="34" charset="0"/>
                <a:ea typeface="+mn-ea"/>
                <a:cs typeface="Calibri" pitchFamily="34" charset="0"/>
              </a:rPr>
              <a:t>рабочих</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defRPr/>
            </a:pPr>
            <a:r>
              <a:rPr lang="ru-RU" sz="2000" b="1" i="1" dirty="0">
                <a:solidFill>
                  <a:srgbClr val="000000"/>
                </a:solidFill>
                <a:latin typeface="Calibri" pitchFamily="34" charset="0"/>
                <a:ea typeface="+mn-ea"/>
                <a:cs typeface="Calibri" pitchFamily="34" charset="0"/>
              </a:rPr>
              <a:t>Изменение оборудования</a:t>
            </a:r>
            <a:r>
              <a:rPr lang="en-GB" sz="2000" b="1" i="1" dirty="0">
                <a:solidFill>
                  <a:srgbClr val="000000"/>
                </a:solidFill>
                <a:latin typeface="Calibri" pitchFamily="34" charset="0"/>
                <a:ea typeface="+mn-ea"/>
                <a:cs typeface="Calibri" pitchFamily="34" charset="0"/>
              </a:rPr>
              <a:t>:</a:t>
            </a: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Установка оборудования, производящего</a:t>
            </a:r>
            <a:r>
              <a:rPr lang="nb-NO" sz="2000" dirty="0">
                <a:solidFill>
                  <a:srgbClr val="000000"/>
                </a:solidFill>
                <a:latin typeface="Calibri" pitchFamily="34" charset="0"/>
                <a:ea typeface="+mn-ea"/>
                <a:cs typeface="Calibri" pitchFamily="34" charset="0"/>
              </a:rPr>
              <a:t> </a:t>
            </a:r>
            <a:r>
              <a:rPr lang="ru-RU" sz="2000" dirty="0">
                <a:solidFill>
                  <a:srgbClr val="000000"/>
                </a:solidFill>
                <a:latin typeface="Calibri" pitchFamily="34" charset="0"/>
                <a:ea typeface="+mn-ea"/>
                <a:cs typeface="Calibri" pitchFamily="34" charset="0"/>
              </a:rPr>
              <a:t> минимальное количество отходов и выбросов или не производящего их </a:t>
            </a:r>
            <a:r>
              <a:rPr lang="ru-RU" sz="2000" dirty="0" smtClean="0">
                <a:solidFill>
                  <a:srgbClr val="000000"/>
                </a:solidFill>
                <a:latin typeface="Calibri" pitchFamily="34" charset="0"/>
                <a:ea typeface="+mn-ea"/>
                <a:cs typeface="Calibri" pitchFamily="34" charset="0"/>
              </a:rPr>
              <a:t>вовсе</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Модернизация оборудования или производственных линий с целью минимизации выбросов и </a:t>
            </a:r>
            <a:r>
              <a:rPr lang="ru-RU" sz="2000" dirty="0" smtClean="0">
                <a:solidFill>
                  <a:srgbClr val="000000"/>
                </a:solidFill>
                <a:latin typeface="Calibri" pitchFamily="34" charset="0"/>
                <a:ea typeface="+mn-ea"/>
                <a:cs typeface="Calibri" pitchFamily="34" charset="0"/>
              </a:rPr>
              <a:t>отходов</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Повышение эффективности эксплуатации </a:t>
            </a:r>
            <a:r>
              <a:rPr lang="ru-RU" sz="2000" dirty="0" smtClean="0">
                <a:solidFill>
                  <a:srgbClr val="000000"/>
                </a:solidFill>
                <a:latin typeface="Calibri" pitchFamily="34" charset="0"/>
                <a:ea typeface="+mn-ea"/>
                <a:cs typeface="Calibri" pitchFamily="34" charset="0"/>
              </a:rPr>
              <a:t>оборудования</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Устранение источников  протечек и </a:t>
            </a:r>
            <a:r>
              <a:rPr lang="ru-RU" sz="2000" dirty="0" smtClean="0">
                <a:solidFill>
                  <a:srgbClr val="000000"/>
                </a:solidFill>
                <a:latin typeface="Calibri" pitchFamily="34" charset="0"/>
                <a:ea typeface="+mn-ea"/>
                <a:cs typeface="Calibri" pitchFamily="34" charset="0"/>
              </a:rPr>
              <a:t>утечек</a:t>
            </a:r>
            <a:endParaRPr lang="en-GB" sz="2000" dirty="0">
              <a:solidFill>
                <a:srgbClr val="000000"/>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rgbClr val="000000"/>
                </a:solidFill>
                <a:latin typeface="Calibri" pitchFamily="34" charset="0"/>
                <a:ea typeface="+mn-ea"/>
                <a:cs typeface="Calibri" pitchFamily="34" charset="0"/>
              </a:rPr>
              <a:t>Усовершенствование планов технического обслуживания </a:t>
            </a:r>
            <a:r>
              <a:rPr lang="ru-RU" sz="2000" dirty="0" smtClean="0">
                <a:solidFill>
                  <a:srgbClr val="000000"/>
                </a:solidFill>
                <a:latin typeface="Calibri" pitchFamily="34" charset="0"/>
                <a:ea typeface="+mn-ea"/>
                <a:cs typeface="Calibri" pitchFamily="34" charset="0"/>
              </a:rPr>
              <a:t>оборудования</a:t>
            </a:r>
            <a:endParaRPr lang="en-GB" sz="2000" b="1" dirty="0">
              <a:solidFill>
                <a:srgbClr val="000000"/>
              </a:solidFill>
              <a:latin typeface="Calibri" pitchFamily="34" charset="0"/>
              <a:ea typeface="+mn-ea"/>
              <a:cs typeface="Calibri" pitchFamily="34" charset="0"/>
            </a:endParaRPr>
          </a:p>
        </p:txBody>
      </p:sp>
      <p:sp>
        <p:nvSpPr>
          <p:cNvPr id="4" name="Заголовок 3"/>
          <p:cNvSpPr>
            <a:spLocks noGrp="1"/>
          </p:cNvSpPr>
          <p:nvPr>
            <p:ph type="title"/>
          </p:nvPr>
        </p:nvSpPr>
        <p:spPr>
          <a:xfrm>
            <a:off x="609600" y="0"/>
            <a:ext cx="8153400" cy="1285860"/>
          </a:xfrm>
        </p:spPr>
        <p:txBody>
          <a:bodyPr>
            <a:normAutofit/>
          </a:bodyPr>
          <a:lstStyle/>
          <a:p>
            <a:pPr algn="ctr"/>
            <a:r>
              <a:rPr lang="ru-RU" sz="4000" b="1" dirty="0" smtClean="0">
                <a:solidFill>
                  <a:srgbClr val="000000"/>
                </a:solidFill>
                <a:latin typeface="Calibri" pitchFamily="34" charset="0"/>
                <a:cs typeface="Calibri" pitchFamily="34" charset="0"/>
              </a:rPr>
              <a:t>Чему уделить внимание</a:t>
            </a:r>
            <a:endParaRPr lang="ru-RU" sz="4000" dirty="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14"/>
          <p:cNvSpPr txBox="1">
            <a:spLocks noChangeArrowheads="1"/>
          </p:cNvSpPr>
          <p:nvPr/>
        </p:nvSpPr>
        <p:spPr bwMode="auto">
          <a:xfrm>
            <a:off x="642910" y="1785926"/>
            <a:ext cx="8636000" cy="4500562"/>
          </a:xfrm>
          <a:prstGeom prst="rect">
            <a:avLst/>
          </a:prstGeom>
          <a:noFill/>
          <a:ln w="9525">
            <a:noFill/>
            <a:miter lim="800000"/>
            <a:headEnd/>
            <a:tailEnd/>
          </a:ln>
        </p:spPr>
        <p:txBody>
          <a:bodyPr>
            <a:spAutoFit/>
          </a:bodyPr>
          <a:lstStyle/>
          <a:p>
            <a:pPr marL="488950" indent="-488950">
              <a:lnSpc>
                <a:spcPct val="75000"/>
              </a:lnSpc>
              <a:spcBef>
                <a:spcPct val="50000"/>
              </a:spcBef>
              <a:buSzPct val="80000"/>
              <a:defRPr/>
            </a:pPr>
            <a:r>
              <a:rPr lang="ru-RU" sz="2000" b="1" i="1" dirty="0">
                <a:solidFill>
                  <a:schemeClr val="accent5">
                    <a:lumMod val="25000"/>
                  </a:schemeClr>
                </a:solidFill>
                <a:latin typeface="Calibri" pitchFamily="34" charset="0"/>
                <a:ea typeface="+mn-ea"/>
                <a:cs typeface="Calibri" pitchFamily="34" charset="0"/>
              </a:rPr>
              <a:t>Изменения производственного процесса</a:t>
            </a:r>
            <a:r>
              <a:rPr lang="en-GB" sz="2000" b="1" i="1" dirty="0">
                <a:solidFill>
                  <a:schemeClr val="accent5">
                    <a:lumMod val="25000"/>
                  </a:schemeClr>
                </a:solidFill>
                <a:latin typeface="Calibri" pitchFamily="34" charset="0"/>
                <a:ea typeface="+mn-ea"/>
                <a:cs typeface="Calibri" pitchFamily="34" charset="0"/>
              </a:rPr>
              <a:t>:</a:t>
            </a: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Оптимизация процесса и использования </a:t>
            </a:r>
            <a:r>
              <a:rPr lang="ru-RU" sz="2000" dirty="0" smtClean="0">
                <a:solidFill>
                  <a:schemeClr val="accent5">
                    <a:lumMod val="25000"/>
                  </a:schemeClr>
                </a:solidFill>
                <a:latin typeface="Calibri" pitchFamily="34" charset="0"/>
                <a:ea typeface="+mn-ea"/>
                <a:cs typeface="Calibri" pitchFamily="34" charset="0"/>
              </a:rPr>
              <a:t>сырья</a:t>
            </a:r>
            <a:endParaRPr lang="en-GB" sz="2000" b="1"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Изменение условий прохождения  процессов или технологии производства для сокращения образования загрязнения и </a:t>
            </a:r>
            <a:r>
              <a:rPr lang="ru-RU" sz="2000" dirty="0" smtClean="0">
                <a:solidFill>
                  <a:schemeClr val="accent5">
                    <a:lumMod val="25000"/>
                  </a:schemeClr>
                </a:solidFill>
                <a:latin typeface="Calibri" pitchFamily="34" charset="0"/>
                <a:ea typeface="+mn-ea"/>
                <a:cs typeface="Calibri" pitchFamily="34" charset="0"/>
              </a:rPr>
              <a:t>отходов</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Организация контроля и проведение </a:t>
            </a:r>
            <a:r>
              <a:rPr lang="ru-RU" sz="2000" dirty="0" smtClean="0">
                <a:solidFill>
                  <a:schemeClr val="accent5">
                    <a:lumMod val="25000"/>
                  </a:schemeClr>
                </a:solidFill>
                <a:latin typeface="Calibri" pitchFamily="34" charset="0"/>
                <a:ea typeface="+mn-ea"/>
                <a:cs typeface="Calibri" pitchFamily="34" charset="0"/>
              </a:rPr>
              <a:t>измерений</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Проведение обучения </a:t>
            </a:r>
            <a:r>
              <a:rPr lang="ru-RU" sz="2000" dirty="0" smtClean="0">
                <a:solidFill>
                  <a:schemeClr val="accent5">
                    <a:lumMod val="25000"/>
                  </a:schemeClr>
                </a:solidFill>
                <a:latin typeface="Calibri" pitchFamily="34" charset="0"/>
                <a:ea typeface="+mn-ea"/>
                <a:cs typeface="Calibri" pitchFamily="34" charset="0"/>
              </a:rPr>
              <a:t>рабочих</a:t>
            </a:r>
            <a:endParaRPr lang="en-GB" sz="2000" b="1"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defRPr/>
            </a:pPr>
            <a:r>
              <a:rPr lang="ru-RU" sz="2000" b="1" i="1" dirty="0">
                <a:solidFill>
                  <a:schemeClr val="accent5">
                    <a:lumMod val="25000"/>
                  </a:schemeClr>
                </a:solidFill>
                <a:latin typeface="Calibri" pitchFamily="34" charset="0"/>
                <a:ea typeface="+mn-ea"/>
                <a:cs typeface="Calibri" pitchFamily="34" charset="0"/>
              </a:rPr>
              <a:t>Переработка и повторное использование</a:t>
            </a:r>
            <a:r>
              <a:rPr lang="en-GB" sz="2000" b="1" i="1" dirty="0">
                <a:solidFill>
                  <a:schemeClr val="accent5">
                    <a:lumMod val="25000"/>
                  </a:schemeClr>
                </a:solidFill>
                <a:latin typeface="Calibri" pitchFamily="34" charset="0"/>
                <a:ea typeface="+mn-ea"/>
                <a:cs typeface="Calibri" pitchFamily="34" charset="0"/>
              </a:rPr>
              <a:t>:</a:t>
            </a: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Внедрение замкнутых </a:t>
            </a:r>
            <a:r>
              <a:rPr lang="ru-RU" sz="2000" dirty="0" smtClean="0">
                <a:solidFill>
                  <a:schemeClr val="accent5">
                    <a:lumMod val="25000"/>
                  </a:schemeClr>
                </a:solidFill>
                <a:latin typeface="Calibri" pitchFamily="34" charset="0"/>
                <a:ea typeface="+mn-ea"/>
                <a:cs typeface="Calibri" pitchFamily="34" charset="0"/>
              </a:rPr>
              <a:t>систем</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Разделение потоков отходов и </a:t>
            </a:r>
            <a:r>
              <a:rPr lang="ru-RU" sz="2000" dirty="0" smtClean="0">
                <a:solidFill>
                  <a:schemeClr val="accent5">
                    <a:lumMod val="25000"/>
                  </a:schemeClr>
                </a:solidFill>
                <a:latin typeface="Calibri" pitchFamily="34" charset="0"/>
                <a:ea typeface="+mn-ea"/>
                <a:cs typeface="Calibri" pitchFamily="34" charset="0"/>
              </a:rPr>
              <a:t>стоков</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Переработка на </a:t>
            </a:r>
            <a:r>
              <a:rPr lang="ru-RU" sz="2000" dirty="0" smtClean="0">
                <a:solidFill>
                  <a:schemeClr val="accent5">
                    <a:lumMod val="25000"/>
                  </a:schemeClr>
                </a:solidFill>
                <a:latin typeface="Calibri" pitchFamily="34" charset="0"/>
                <a:ea typeface="+mn-ea"/>
                <a:cs typeface="Calibri" pitchFamily="34" charset="0"/>
              </a:rPr>
              <a:t>предприятии</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Переработка вне </a:t>
            </a:r>
            <a:r>
              <a:rPr lang="ru-RU" sz="2000" dirty="0" smtClean="0">
                <a:solidFill>
                  <a:schemeClr val="accent5">
                    <a:lumMod val="25000"/>
                  </a:schemeClr>
                </a:solidFill>
                <a:latin typeface="Calibri" pitchFamily="34" charset="0"/>
                <a:ea typeface="+mn-ea"/>
                <a:cs typeface="Calibri" pitchFamily="34" charset="0"/>
              </a:rPr>
              <a:t>предприятия</a:t>
            </a:r>
            <a:endParaRPr lang="en-GB" sz="2000" dirty="0">
              <a:solidFill>
                <a:schemeClr val="accent5">
                  <a:lumMod val="25000"/>
                </a:schemeClr>
              </a:solidFill>
              <a:latin typeface="Calibri" pitchFamily="34" charset="0"/>
              <a:ea typeface="+mn-ea"/>
              <a:cs typeface="Calibri" pitchFamily="34" charset="0"/>
            </a:endParaRPr>
          </a:p>
          <a:p>
            <a:pPr marL="488950" indent="-488950">
              <a:lnSpc>
                <a:spcPct val="75000"/>
              </a:lnSpc>
              <a:spcBef>
                <a:spcPct val="50000"/>
              </a:spcBef>
              <a:buSzPct val="80000"/>
              <a:buFontTx/>
              <a:buChar char="•"/>
              <a:defRPr/>
            </a:pPr>
            <a:r>
              <a:rPr lang="ru-RU" sz="2000" dirty="0">
                <a:solidFill>
                  <a:schemeClr val="accent5">
                    <a:lumMod val="25000"/>
                  </a:schemeClr>
                </a:solidFill>
                <a:latin typeface="Calibri" pitchFamily="34" charset="0"/>
                <a:ea typeface="+mn-ea"/>
                <a:cs typeface="Calibri" pitchFamily="34" charset="0"/>
              </a:rPr>
              <a:t>Организация обмена отходами </a:t>
            </a:r>
            <a:r>
              <a:rPr lang="en-GB" sz="2000" dirty="0">
                <a:solidFill>
                  <a:srgbClr val="000000"/>
                </a:solidFill>
                <a:latin typeface="Calibri" pitchFamily="34" charset="0"/>
                <a:ea typeface="+mn-ea"/>
                <a:cs typeface="Calibri" pitchFamily="34" charset="0"/>
              </a:rPr>
              <a:t>(</a:t>
            </a:r>
            <a:r>
              <a:rPr lang="ru-RU" sz="2000" dirty="0">
                <a:solidFill>
                  <a:srgbClr val="000000"/>
                </a:solidFill>
                <a:latin typeface="Calibri" pitchFamily="34" charset="0"/>
                <a:ea typeface="+mn-ea"/>
                <a:cs typeface="Calibri" pitchFamily="34" charset="0"/>
              </a:rPr>
              <a:t>отход как сырьё</a:t>
            </a:r>
            <a:r>
              <a:rPr lang="en-GB" sz="2000" dirty="0" smtClean="0">
                <a:solidFill>
                  <a:srgbClr val="000000"/>
                </a:solidFill>
                <a:latin typeface="Calibri" pitchFamily="34" charset="0"/>
                <a:ea typeface="+mn-ea"/>
                <a:cs typeface="Calibri" pitchFamily="34" charset="0"/>
              </a:rPr>
              <a:t>)</a:t>
            </a:r>
            <a:endParaRPr lang="en-GB" sz="2000" dirty="0">
              <a:solidFill>
                <a:srgbClr val="000000"/>
              </a:solidFill>
              <a:latin typeface="Calibri" pitchFamily="34" charset="0"/>
              <a:ea typeface="+mn-ea"/>
              <a:cs typeface="Calibri" pitchFamily="34" charset="0"/>
            </a:endParaRPr>
          </a:p>
        </p:txBody>
      </p:sp>
      <p:sp>
        <p:nvSpPr>
          <p:cNvPr id="4" name="Заголовок 3"/>
          <p:cNvSpPr>
            <a:spLocks noGrp="1"/>
          </p:cNvSpPr>
          <p:nvPr>
            <p:ph type="title"/>
          </p:nvPr>
        </p:nvSpPr>
        <p:spPr>
          <a:xfrm>
            <a:off x="571472" y="0"/>
            <a:ext cx="8153400" cy="1276328"/>
          </a:xfrm>
        </p:spPr>
        <p:txBody>
          <a:bodyPr>
            <a:normAutofit/>
          </a:bodyPr>
          <a:lstStyle/>
          <a:p>
            <a:pPr algn="ctr"/>
            <a:r>
              <a:rPr lang="ru-RU" sz="4000" b="1" dirty="0" smtClean="0">
                <a:solidFill>
                  <a:schemeClr val="accent5">
                    <a:lumMod val="25000"/>
                  </a:schemeClr>
                </a:solidFill>
                <a:latin typeface="Calibri" pitchFamily="34" charset="0"/>
                <a:cs typeface="Calibri" pitchFamily="34" charset="0"/>
              </a:rPr>
              <a:t>Чему уделить внимание</a:t>
            </a:r>
            <a:endParaRPr lang="ru-RU" sz="4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Другая 1">
      <a:dk1>
        <a:srgbClr val="704404"/>
      </a:dk1>
      <a:lt1>
        <a:sysClr val="window" lastClr="FFFFFF"/>
      </a:lt1>
      <a:dk2>
        <a:srgbClr val="E0CAA2"/>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2650</TotalTime>
  <Words>439</Words>
  <Application>Microsoft Office PowerPoint</Application>
  <PresentationFormat>Экран (4:3)</PresentationFormat>
  <Paragraphs>89</Paragraphs>
  <Slides>13</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Обычная</vt:lpstr>
      <vt:lpstr>Генерация идей</vt:lpstr>
      <vt:lpstr>Слайд 2</vt:lpstr>
      <vt:lpstr>Слайд 3</vt:lpstr>
      <vt:lpstr>Текущий кран с горячей водой</vt:lpstr>
      <vt:lpstr>Препятствия творчеству</vt:lpstr>
      <vt:lpstr>Четыре правила</vt:lpstr>
      <vt:lpstr>Мозговой штурм</vt:lpstr>
      <vt:lpstr>Чему уделить внимание</vt:lpstr>
      <vt:lpstr>Чему уделить внимание</vt:lpstr>
      <vt:lpstr>Водоснабжение</vt:lpstr>
      <vt:lpstr>Водоснабжение (альтернативный вариант)</vt:lpstr>
      <vt:lpstr>Цех окраски</vt:lpstr>
      <vt:lpstr>Цех окраски (улучшенная организация)</vt:lpstr>
    </vt:vector>
  </TitlesOfParts>
  <Company>Cleaner Production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Per Antonsen</dc:creator>
  <cp:lastModifiedBy>1</cp:lastModifiedBy>
  <cp:revision>316</cp:revision>
  <dcterms:created xsi:type="dcterms:W3CDTF">2000-09-05T13:29:52Z</dcterms:created>
  <dcterms:modified xsi:type="dcterms:W3CDTF">2016-10-05T14:55:12Z</dcterms:modified>
</cp:coreProperties>
</file>