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3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9" r:id="rId4"/>
    <p:sldId id="261" r:id="rId5"/>
    <p:sldId id="262" r:id="rId6"/>
  </p:sldIdLst>
  <p:sldSz cx="9144000" cy="6858000" type="screen4x3"/>
  <p:notesSz cx="6797675" cy="9926638"/>
  <p:defaultTextStyle>
    <a:defPPr>
      <a:defRPr lang="nb-N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ヒラギノ角ゴ Pro W3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ヒラギノ角ゴ Pro W3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ヒラギノ角ゴ Pro W3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ヒラギノ角ゴ Pro W3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76092" autoAdjust="0"/>
  </p:normalViewPr>
  <p:slideViewPr>
    <p:cSldViewPr>
      <p:cViewPr varScale="1">
        <p:scale>
          <a:sx n="112" d="100"/>
          <a:sy n="112" d="100"/>
        </p:scale>
        <p:origin x="-94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76" tIns="46488" rIns="92976" bIns="46488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76" tIns="46488" rIns="92976" bIns="46488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76" tIns="46488" rIns="92976" bIns="46488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816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76" tIns="46488" rIns="92976" bIns="46488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C3D6B18E-1DD7-4738-B7DC-C0A6375D58D2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11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85" tIns="46493" rIns="92985" bIns="4649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4339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025" y="0"/>
            <a:ext cx="29511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85" tIns="46493" rIns="92985" bIns="4649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30724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9800" y="773113"/>
            <a:ext cx="4954588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719638"/>
            <a:ext cx="4970462" cy="448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85" tIns="46493" rIns="92985" bIns="4649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b-NO" noProof="0" smtClean="0"/>
              <a:t>Klikk for å redigere tekststiler i malen</a:t>
            </a:r>
          </a:p>
          <a:p>
            <a:pPr lvl="1"/>
            <a:r>
              <a:rPr lang="nb-NO" noProof="0" smtClean="0"/>
              <a:t>Andre nivå</a:t>
            </a:r>
          </a:p>
          <a:p>
            <a:pPr lvl="2"/>
            <a:r>
              <a:rPr lang="nb-NO" noProof="0" smtClean="0"/>
              <a:t>Tredje nivå</a:t>
            </a:r>
          </a:p>
          <a:p>
            <a:pPr lvl="3"/>
            <a:r>
              <a:rPr lang="nb-NO" noProof="0" smtClean="0"/>
              <a:t>Fjerde nivå</a:t>
            </a:r>
          </a:p>
          <a:p>
            <a:pPr lvl="4"/>
            <a:r>
              <a:rPr lang="nb-NO" noProof="0" smtClean="0"/>
              <a:t>Femte nivå</a:t>
            </a:r>
          </a:p>
        </p:txBody>
      </p:sp>
      <p:sp>
        <p:nvSpPr>
          <p:cNvPr id="14342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9275"/>
            <a:ext cx="295116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85" tIns="46493" rIns="92985" bIns="4649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4343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025" y="9439275"/>
            <a:ext cx="295116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85" tIns="46493" rIns="92985" bIns="4649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D2B44719-1963-4B8D-AF8A-918F67076DBD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05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9BE8FE9-3865-4418-8B03-040F361EEE94}" type="slidenum">
              <a:rPr lang="nb-NO" smtClean="0">
                <a:ea typeface="ヒラギノ角ゴ Pro W3"/>
                <a:cs typeface="ヒラギノ角ゴ Pro W3"/>
              </a:rPr>
              <a:pPr/>
              <a:t>1</a:t>
            </a:fld>
            <a:endParaRPr lang="nb-NO" smtClean="0">
              <a:ea typeface="ヒラギノ角ゴ Pro W3"/>
              <a:cs typeface="ヒラギノ角ゴ Pro W3"/>
            </a:endParaRPr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nb-NO" smtClean="0"/>
              <a:t>During the program, the participants will be trained to present their results. Hopefully, this training will help them to persuade the management to implement their ideas.</a:t>
            </a:r>
          </a:p>
          <a:p>
            <a:pPr eaLnBrk="1" hangingPunct="1"/>
            <a:r>
              <a:rPr lang="nb-NO" smtClean="0"/>
              <a:t>Also, we are allways trying to find good candidates to be trained as trainers in the program.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Plassholder for lysbilde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5842" name="Plassholder for nota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5843" name="Plassholder for lysbilde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DA6CD1-7293-40E1-AEC7-79C06C8BE732}" type="slidenum">
              <a:rPr lang="nb-NO" smtClean="0">
                <a:ea typeface="ヒラギノ角ゴ Pro W3"/>
                <a:cs typeface="ヒラギノ角ゴ Pro W3"/>
              </a:rPr>
              <a:pPr/>
              <a:t>2</a:t>
            </a:fld>
            <a:endParaRPr lang="nb-NO" smtClean="0">
              <a:ea typeface="ヒラギノ角ゴ Pro W3"/>
              <a:cs typeface="ヒラギノ角ゴ Pro W3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Plassholder for lysbilde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7890" name="Plassholder for nota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7891" name="Plassholder for lysbilde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0E156F-9C38-4826-9BCF-7ADA72EACCD4}" type="slidenum">
              <a:rPr lang="nb-NO" smtClean="0">
                <a:ea typeface="ヒラギノ角ゴ Pro W3"/>
                <a:cs typeface="ヒラギノ角ゴ Pro W3"/>
              </a:rPr>
              <a:pPr/>
              <a:t>3</a:t>
            </a:fld>
            <a:endParaRPr lang="nb-NO" smtClean="0">
              <a:ea typeface="ヒラギノ角ゴ Pro W3"/>
              <a:cs typeface="ヒラギノ角ゴ Pro W3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05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001F3A8-29D3-48D2-AB8C-03839434EB13}" type="slidenum">
              <a:rPr lang="nb-NO" smtClean="0">
                <a:ea typeface="ヒラギノ角ゴ Pro W3"/>
                <a:cs typeface="ヒラギノ角ゴ Pro W3"/>
              </a:rPr>
              <a:pPr/>
              <a:t>5</a:t>
            </a:fld>
            <a:endParaRPr lang="nb-NO" smtClean="0">
              <a:ea typeface="ヒラギノ角ゴ Pro W3"/>
              <a:cs typeface="ヒラギノ角ゴ Pro W3"/>
            </a:endParaRPr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nb-NO" smtClean="0"/>
              <a:t>This we do to help everybody to remember their collegues.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AC22C17A-91C9-4501-ABDE-AE1060DDA55F}" type="slidenum">
              <a:rPr lang="nb-NO" smtClean="0"/>
              <a:pPr>
                <a:defRPr/>
              </a:pPr>
              <a:t>‹#›</a:t>
            </a:fld>
            <a:endParaRPr lang="nb-N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b-NO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22C17A-91C9-4501-ABDE-AE1060DDA55F}" type="slidenum">
              <a:rPr lang="nb-NO" smtClean="0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>
              <a:defRPr/>
            </a:pPr>
            <a:endParaRPr lang="nb-NO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pPr>
              <a:defRPr/>
            </a:pPr>
            <a:fld id="{AC22C17A-91C9-4501-ABDE-AE1060DDA55F}" type="slidenum">
              <a:rPr lang="nb-NO" smtClean="0"/>
              <a:pPr>
                <a:defRPr/>
              </a:pPr>
              <a:t>‹#›</a:t>
            </a:fld>
            <a:endParaRPr lang="nb-N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b-NO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C22C17A-91C9-4501-ABDE-AE1060DDA55F}" type="slidenum">
              <a:rPr lang="nb-NO" smtClean="0"/>
              <a:pPr>
                <a:defRPr/>
              </a:pPr>
              <a:t>‹#›</a:t>
            </a:fld>
            <a:endParaRPr lang="nb-NO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b-NO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C22C17A-91C9-4501-ABDE-AE1060DDA55F}" type="slidenum">
              <a:rPr lang="nb-NO" smtClean="0"/>
              <a:pPr>
                <a:defRPr/>
              </a:pPr>
              <a:t>‹#›</a:t>
            </a:fld>
            <a:endParaRPr lang="nb-NO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>
              <a:defRPr/>
            </a:pPr>
            <a:endParaRPr lang="nb-NO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>
              <a:defRPr/>
            </a:pPr>
            <a:fld id="{AC22C17A-91C9-4501-ABDE-AE1060DDA55F}" type="slidenum">
              <a:rPr lang="nb-NO" smtClean="0"/>
              <a:pPr>
                <a:defRPr/>
              </a:pPr>
              <a:t>‹#›</a:t>
            </a:fld>
            <a:endParaRPr lang="nb-NO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>
              <a:defRPr/>
            </a:pPr>
            <a:endParaRPr lang="nb-NO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>
              <a:defRPr/>
            </a:pPr>
            <a:fld id="{AC22C17A-91C9-4501-ABDE-AE1060DDA55F}" type="slidenum">
              <a:rPr lang="nb-NO" smtClean="0"/>
              <a:pPr>
                <a:defRPr/>
              </a:pPr>
              <a:t>‹#›</a:t>
            </a:fld>
            <a:endParaRPr lang="nb-NO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b-NO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C22C17A-91C9-4501-ABDE-AE1060DDA55F}" type="slidenum">
              <a:rPr lang="nb-NO" smtClean="0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b-NO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AC22C17A-91C9-4501-ABDE-AE1060DDA55F}" type="slidenum">
              <a:rPr lang="nb-NO" smtClean="0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b-NO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C22C17A-91C9-4501-ABDE-AE1060DDA55F}" type="slidenum">
              <a:rPr lang="nb-NO" smtClean="0"/>
              <a:pPr>
                <a:defRPr/>
              </a:pPr>
              <a:t>‹#›</a:t>
            </a:fld>
            <a:endParaRPr lang="nb-NO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>
              <a:defRPr/>
            </a:pPr>
            <a:endParaRPr lang="nb-NO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AC22C17A-91C9-4501-ABDE-AE1060DDA55F}" type="slidenum">
              <a:rPr lang="nb-NO" smtClean="0"/>
              <a:pPr>
                <a:defRPr/>
              </a:pPr>
              <a:t>‹#›</a:t>
            </a:fld>
            <a:endParaRPr lang="nb-NO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C22C17A-91C9-4501-ABDE-AE1060DDA55F}" type="slidenum">
              <a:rPr lang="nb-NO" smtClean="0"/>
              <a:pPr>
                <a:defRPr/>
              </a:pPr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14414" y="1743076"/>
            <a:ext cx="6786610" cy="1828800"/>
          </a:xfrm>
        </p:spPr>
        <p:txBody>
          <a:bodyPr/>
          <a:lstStyle/>
          <a:p>
            <a:pPr algn="ctr">
              <a:defRPr/>
            </a:pP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Коммуникация</a:t>
            </a:r>
            <a:br>
              <a:rPr lang="ru-RU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и 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презентация</a:t>
            </a:r>
            <a:endParaRPr lang="nb-NO" dirty="0" smtClean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0"/>
            <a:ext cx="8229600" cy="1285852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40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Тренинг</a:t>
            </a:r>
            <a:endParaRPr lang="nb-NO" sz="4000" b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857224" y="2000240"/>
            <a:ext cx="7786742" cy="2652723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buClrTx/>
              <a:buSzPct val="80000"/>
              <a:buFont typeface="Arial"/>
              <a:buChar char="•"/>
              <a:defRPr/>
            </a:pPr>
            <a:r>
              <a:rPr lang="ru-RU" sz="32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Мы будем использовать пленарные сессии для обучения правильной презентации Вами своего </a:t>
            </a:r>
            <a:r>
              <a:rPr lang="ru-RU" sz="32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материала</a:t>
            </a:r>
            <a:r>
              <a:rPr lang="nb-NO" sz="32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endParaRPr lang="ru-RU" sz="3200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90000"/>
              </a:lnSpc>
              <a:buClrTx/>
              <a:buSzPct val="80000"/>
              <a:buFont typeface="Arial"/>
              <a:buChar char="•"/>
              <a:defRPr/>
            </a:pPr>
            <a:endParaRPr lang="nb-NO" sz="3200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90000"/>
              </a:lnSpc>
              <a:buClrTx/>
              <a:buSzPct val="80000"/>
              <a:buFont typeface="Arial"/>
              <a:buChar char="•"/>
              <a:defRPr/>
            </a:pPr>
            <a:r>
              <a:rPr lang="ru-RU" sz="32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Важно помнить</a:t>
            </a:r>
            <a:r>
              <a:rPr lang="nb-NO" sz="32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ru-RU" sz="32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что о всех идеях и предложениях вырабатываются суждения на основании того, как они </a:t>
            </a:r>
            <a:r>
              <a:rPr lang="ru-RU" sz="32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представляются</a:t>
            </a:r>
            <a:endParaRPr lang="nb-NO" sz="3200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642910" y="2071678"/>
            <a:ext cx="5072098" cy="32316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75000"/>
              </a:lnSpc>
              <a:spcBef>
                <a:spcPct val="50000"/>
              </a:spcBef>
              <a:defRPr/>
            </a:pPr>
            <a:r>
              <a:rPr lang="ru-RU" sz="2400" dirty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КТО ЧТО говорит КОМУ, КОГДА и ГДЕ</a:t>
            </a:r>
            <a:endParaRPr lang="en-GB" sz="2400" dirty="0">
              <a:solidFill>
                <a:srgbClr val="000000"/>
              </a:solidFill>
              <a:latin typeface="Calibri" pitchFamily="34" charset="0"/>
              <a:ea typeface="+mn-ea"/>
              <a:cs typeface="Calibri" pitchFamily="34" charset="0"/>
            </a:endParaRPr>
          </a:p>
          <a:p>
            <a:pPr eaLnBrk="0" hangingPunct="0">
              <a:lnSpc>
                <a:spcPct val="75000"/>
              </a:lnSpc>
              <a:spcBef>
                <a:spcPct val="50000"/>
              </a:spcBef>
              <a:defRPr/>
            </a:pPr>
            <a:r>
              <a:rPr lang="ru-RU" sz="2400" dirty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КАКОВА ЦЕЛЬ</a:t>
            </a:r>
            <a:endParaRPr lang="en-GB" sz="2400" dirty="0">
              <a:solidFill>
                <a:srgbClr val="000000"/>
              </a:solidFill>
              <a:latin typeface="Calibri" pitchFamily="34" charset="0"/>
              <a:ea typeface="+mn-ea"/>
              <a:cs typeface="Calibri" pitchFamily="34" charset="0"/>
            </a:endParaRPr>
          </a:p>
          <a:p>
            <a:pPr eaLnBrk="0" hangingPunct="0">
              <a:lnSpc>
                <a:spcPct val="75000"/>
              </a:lnSpc>
              <a:spcBef>
                <a:spcPct val="50000"/>
              </a:spcBef>
              <a:defRPr/>
            </a:pPr>
            <a:r>
              <a:rPr lang="ru-RU" sz="2400" dirty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КАКОЙ ЭФФЕКТ</a:t>
            </a:r>
            <a:endParaRPr lang="en-GB" sz="2400" dirty="0">
              <a:solidFill>
                <a:srgbClr val="000000"/>
              </a:solidFill>
              <a:latin typeface="Calibri" pitchFamily="34" charset="0"/>
              <a:ea typeface="+mn-ea"/>
              <a:cs typeface="Calibri" pitchFamily="34" charset="0"/>
            </a:endParaRPr>
          </a:p>
          <a:p>
            <a:pPr eaLnBrk="0" hangingPunct="0">
              <a:lnSpc>
                <a:spcPct val="75000"/>
              </a:lnSpc>
              <a:spcBef>
                <a:spcPct val="50000"/>
              </a:spcBef>
              <a:defRPr/>
            </a:pPr>
            <a:endParaRPr lang="en-GB" sz="2400" dirty="0">
              <a:solidFill>
                <a:srgbClr val="000000"/>
              </a:solidFill>
              <a:latin typeface="Calibri" pitchFamily="34" charset="0"/>
              <a:ea typeface="+mn-ea"/>
              <a:cs typeface="Calibri" pitchFamily="34" charset="0"/>
            </a:endParaRPr>
          </a:p>
          <a:p>
            <a:pPr eaLnBrk="0" hangingPunct="0">
              <a:lnSpc>
                <a:spcPct val="75000"/>
              </a:lnSpc>
              <a:spcBef>
                <a:spcPct val="50000"/>
              </a:spcBef>
              <a:defRPr/>
            </a:pPr>
            <a:r>
              <a:rPr lang="ru-RU" sz="2400" dirty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ЧТО ПЛОХО для </a:t>
            </a:r>
            <a:br>
              <a:rPr lang="ru-RU" sz="2400" dirty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</a:br>
            <a:r>
              <a:rPr lang="ru-RU" sz="2400" dirty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КОММУНИКАЦИИ</a:t>
            </a:r>
            <a:endParaRPr lang="en-GB" sz="2400" dirty="0">
              <a:solidFill>
                <a:srgbClr val="000000"/>
              </a:solidFill>
              <a:latin typeface="Calibri" pitchFamily="34" charset="0"/>
              <a:ea typeface="+mn-ea"/>
              <a:cs typeface="Calibri" pitchFamily="34" charset="0"/>
            </a:endParaRPr>
          </a:p>
          <a:p>
            <a:pPr eaLnBrk="0" hangingPunct="0">
              <a:lnSpc>
                <a:spcPct val="75000"/>
              </a:lnSpc>
              <a:spcBef>
                <a:spcPct val="50000"/>
              </a:spcBef>
              <a:defRPr/>
            </a:pPr>
            <a:r>
              <a:rPr lang="ru-RU" sz="2400" dirty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ЧТО ХОРОШО для </a:t>
            </a:r>
            <a:br>
              <a:rPr lang="ru-RU" sz="2400" dirty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</a:br>
            <a:r>
              <a:rPr lang="ru-RU" sz="2400" dirty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КОММУНИКАЦИИ</a:t>
            </a:r>
            <a:endParaRPr lang="en-GB" sz="2400" dirty="0">
              <a:solidFill>
                <a:srgbClr val="000000"/>
              </a:solidFill>
              <a:latin typeface="Calibri" pitchFamily="34" charset="0"/>
              <a:ea typeface="+mn-ea"/>
              <a:cs typeface="Calibri" pitchFamily="34" charset="0"/>
            </a:endParaRPr>
          </a:p>
        </p:txBody>
      </p:sp>
      <p:pic>
        <p:nvPicPr>
          <p:cNvPr id="6" name="Bilde 5" descr="Ya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4525" y="1819275"/>
            <a:ext cx="3043238" cy="3841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09600" y="0"/>
            <a:ext cx="8153400" cy="128586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0000"/>
                </a:solidFill>
              </a:rPr>
              <a:t>Коммуникация в повседневной </a:t>
            </a:r>
            <a:r>
              <a:rPr lang="ru-RU" sz="3600" b="1" dirty="0" smtClean="0">
                <a:solidFill>
                  <a:srgbClr val="000000"/>
                </a:solidFill>
              </a:rPr>
              <a:t>жизни</a:t>
            </a:r>
            <a:endParaRPr lang="ru-RU" sz="36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6"/>
          <p:cNvSpPr txBox="1">
            <a:spLocks noChangeArrowheads="1"/>
          </p:cNvSpPr>
          <p:nvPr/>
        </p:nvSpPr>
        <p:spPr bwMode="auto">
          <a:xfrm>
            <a:off x="777902" y="1714488"/>
            <a:ext cx="7794626" cy="4862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buFontTx/>
              <a:buAutoNum type="arabicPeriod"/>
              <a:defRPr/>
            </a:pPr>
            <a:r>
              <a:rPr lang="ru-RU" sz="2000" b="1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Сформулируйте </a:t>
            </a:r>
            <a:r>
              <a:rPr lang="ru-RU" sz="2000" b="1" dirty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свою мысль до начала коммуникации</a:t>
            </a:r>
            <a:r>
              <a:rPr lang="en-GB" sz="2000" b="1" dirty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.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  <a:defRPr/>
            </a:pPr>
            <a:r>
              <a:rPr lang="ru-RU" sz="2000" b="1" dirty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Определите, какова ваша истинная цель</a:t>
            </a:r>
            <a:r>
              <a:rPr lang="en-GB" sz="2000" b="1" dirty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.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  <a:defRPr/>
            </a:pPr>
            <a:r>
              <a:rPr lang="ru-RU" sz="2000" b="1" dirty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Учтите условия аудитории и особенности слушателей</a:t>
            </a:r>
            <a:r>
              <a:rPr lang="en-GB" sz="2000" b="1" dirty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.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  <a:defRPr/>
            </a:pPr>
            <a:r>
              <a:rPr lang="ru-RU" sz="2000" b="1" dirty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Советуйтесь с другими</a:t>
            </a:r>
            <a:r>
              <a:rPr lang="en-GB" sz="2000" b="1" dirty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.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  <a:defRPr/>
            </a:pPr>
            <a:r>
              <a:rPr lang="ru-RU" sz="2000" b="1" dirty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Помните о подтексте и содержании</a:t>
            </a:r>
            <a:r>
              <a:rPr lang="en-GB" sz="2000" b="1" dirty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.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  <a:defRPr/>
            </a:pPr>
            <a:r>
              <a:rPr lang="ru-RU" sz="2000" b="1" dirty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По возможности, говорите о том, что действительно интересно или значимо</a:t>
            </a:r>
            <a:r>
              <a:rPr lang="en-GB" sz="2000" b="1" dirty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.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  <a:defRPr/>
            </a:pPr>
            <a:r>
              <a:rPr lang="ru-RU" sz="2000" b="1" dirty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Отслеживайте результаты коммуникации</a:t>
            </a:r>
            <a:r>
              <a:rPr lang="en-GB" sz="2000" b="1" dirty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.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  <a:defRPr/>
            </a:pPr>
            <a:r>
              <a:rPr lang="ru-RU" sz="2000" b="1" dirty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Говорите завтра то же, что говорили сегодня</a:t>
            </a:r>
            <a:r>
              <a:rPr lang="en-GB" sz="2000" b="1" dirty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.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  <a:defRPr/>
            </a:pPr>
            <a:r>
              <a:rPr lang="ru-RU" sz="2000" b="1" dirty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Живите в соответствии с тем, что Вы говорите</a:t>
            </a:r>
            <a:r>
              <a:rPr lang="en-GB" sz="2000" b="1" dirty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.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  <a:defRPr/>
            </a:pPr>
            <a:r>
              <a:rPr lang="ru-RU" sz="2000" b="1" dirty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Старайтесь быть понятым и понимать, что говорят Вам</a:t>
            </a:r>
            <a:r>
              <a:rPr lang="en-GB" sz="2000" b="1" dirty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600" y="0"/>
            <a:ext cx="8153400" cy="128586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0000"/>
                </a:solidFill>
              </a:rPr>
              <a:t>Десять правил хорошей </a:t>
            </a:r>
            <a:r>
              <a:rPr lang="ru-RU" sz="3200" b="1" dirty="0" smtClean="0">
                <a:solidFill>
                  <a:srgbClr val="000000"/>
                </a:solidFill>
              </a:rPr>
              <a:t>коммуникации</a:t>
            </a:r>
            <a:endParaRPr lang="ru-RU" sz="3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0"/>
            <a:ext cx="8229600" cy="1285852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4000" b="1" dirty="0" smtClean="0">
                <a:solidFill>
                  <a:srgbClr val="000000"/>
                </a:solidFill>
              </a:rPr>
              <a:t>Помните</a:t>
            </a:r>
            <a:endParaRPr lang="nb-NO" sz="4000" b="1" dirty="0" smtClean="0">
              <a:solidFill>
                <a:srgbClr val="0000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42910" y="1857364"/>
            <a:ext cx="8072494" cy="452596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Tx/>
              <a:buNone/>
              <a:defRPr/>
            </a:pP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Когда </a:t>
            </a: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Вы выступаете с презентацией перед другими слушателями во время пленарных сессий</a:t>
            </a:r>
            <a:r>
              <a:rPr lang="nb-NO" sz="28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:</a:t>
            </a:r>
            <a:endParaRPr lang="ru-RU" sz="280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90000"/>
              </a:lnSpc>
              <a:buFontTx/>
              <a:buNone/>
              <a:defRPr/>
            </a:pPr>
            <a:endParaRPr lang="nb-NO" sz="2800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lvl="2">
              <a:lnSpc>
                <a:spcPct val="90000"/>
              </a:lnSpc>
              <a:buClrTx/>
              <a:buSzPct val="80000"/>
              <a:buFont typeface="Arial"/>
              <a:buChar char="•"/>
              <a:defRPr/>
            </a:pP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Ваше </a:t>
            </a: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имя</a:t>
            </a:r>
            <a:endParaRPr lang="nb-NO" sz="2800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lvl="2">
              <a:lnSpc>
                <a:spcPct val="90000"/>
              </a:lnSpc>
              <a:buClrTx/>
              <a:buSzPct val="80000"/>
              <a:buFont typeface="Arial"/>
              <a:buChar char="•"/>
              <a:defRPr/>
            </a:pP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Название вашей компании и ваша должность</a:t>
            </a:r>
            <a:endParaRPr lang="nb-NO" sz="2800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lvl="2">
              <a:lnSpc>
                <a:spcPct val="90000"/>
              </a:lnSpc>
              <a:buClrTx/>
              <a:buSzPct val="80000"/>
              <a:buFont typeface="Arial"/>
              <a:buChar char="•"/>
              <a:defRPr/>
            </a:pP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О чём Вы собираетесь говорить</a:t>
            </a:r>
            <a:endParaRPr lang="nb-NO" sz="2800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lvl="2">
              <a:lnSpc>
                <a:spcPct val="90000"/>
              </a:lnSpc>
              <a:buClrTx/>
              <a:buSzPct val="80000"/>
              <a:buFont typeface="Arial"/>
              <a:buChar char="•"/>
              <a:defRPr/>
            </a:pP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Стойте лицом к аудитории</a:t>
            </a:r>
            <a:endParaRPr lang="nb-NO" sz="2800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lvl="2">
              <a:lnSpc>
                <a:spcPct val="90000"/>
              </a:lnSpc>
              <a:buClrTx/>
              <a:buSzPct val="80000"/>
              <a:buFont typeface="Arial"/>
              <a:buChar char="•"/>
              <a:defRPr/>
            </a:pP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Поддерживайте контакт</a:t>
            </a:r>
            <a:endParaRPr lang="nb-NO" sz="2500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Другая 1">
      <a:dk1>
        <a:srgbClr val="704404"/>
      </a:dk1>
      <a:lt1>
        <a:sysClr val="window" lastClr="FFFFFF"/>
      </a:lt1>
      <a:dk2>
        <a:srgbClr val="E0CAA2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152</TotalTime>
  <Words>197</Words>
  <Application>Microsoft Office PowerPoint</Application>
  <PresentationFormat>Экран (4:3)</PresentationFormat>
  <Paragraphs>38</Paragraphs>
  <Slides>5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Обычная</vt:lpstr>
      <vt:lpstr>Коммуникация и презентация</vt:lpstr>
      <vt:lpstr>Тренинг</vt:lpstr>
      <vt:lpstr>Коммуникация в повседневной жизни</vt:lpstr>
      <vt:lpstr>Десять правил хорошей коммуникации</vt:lpstr>
      <vt:lpstr>Помните</vt:lpstr>
    </vt:vector>
  </TitlesOfParts>
  <Company>Siv.ing. Leiv L. Bjerke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Kommunikasjon og presentasjon</dc:title>
  <dc:creator>Leiv Bjerke</dc:creator>
  <cp:keywords>FINAL, as per June12</cp:keywords>
  <cp:lastModifiedBy>1</cp:lastModifiedBy>
  <cp:revision>40</cp:revision>
  <dcterms:created xsi:type="dcterms:W3CDTF">2006-09-13T17:51:39Z</dcterms:created>
  <dcterms:modified xsi:type="dcterms:W3CDTF">2016-10-04T21:02:18Z</dcterms:modified>
</cp:coreProperties>
</file>